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0" r:id="rId3"/>
    <p:sldId id="257" r:id="rId5"/>
    <p:sldId id="303" r:id="rId6"/>
    <p:sldId id="259" r:id="rId7"/>
    <p:sldId id="304" r:id="rId8"/>
    <p:sldId id="258" r:id="rId9"/>
    <p:sldId id="305" r:id="rId10"/>
    <p:sldId id="330" r:id="rId11"/>
    <p:sldId id="329" r:id="rId12"/>
    <p:sldId id="334" r:id="rId13"/>
    <p:sldId id="331" r:id="rId14"/>
    <p:sldId id="306" r:id="rId15"/>
    <p:sldId id="336" r:id="rId16"/>
    <p:sldId id="338" r:id="rId17"/>
    <p:sldId id="341" r:id="rId18"/>
    <p:sldId id="337" r:id="rId19"/>
    <p:sldId id="342" r:id="rId20"/>
    <p:sldId id="343" r:id="rId21"/>
    <p:sldId id="368" r:id="rId22"/>
    <p:sldId id="369" r:id="rId23"/>
    <p:sldId id="370" r:id="rId24"/>
    <p:sldId id="372" r:id="rId25"/>
    <p:sldId id="408" r:id="rId26"/>
    <p:sldId id="367" r:id="rId27"/>
    <p:sldId id="374" r:id="rId28"/>
    <p:sldId id="375" r:id="rId29"/>
    <p:sldId id="345" r:id="rId30"/>
    <p:sldId id="402" r:id="rId31"/>
    <p:sldId id="344" r:id="rId32"/>
    <p:sldId id="403" r:id="rId33"/>
    <p:sldId id="404" r:id="rId34"/>
    <p:sldId id="407" r:id="rId35"/>
    <p:sldId id="405" r:id="rId36"/>
    <p:sldId id="420" r:id="rId37"/>
    <p:sldId id="406" r:id="rId38"/>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C5BB"/>
    <a:srgbClr val="BDC7B7"/>
    <a:srgbClr val="3D6D84"/>
    <a:srgbClr val="8C9D80"/>
    <a:srgbClr val="D9E7FD"/>
    <a:srgbClr val="243848"/>
    <a:srgbClr val="365D64"/>
    <a:srgbClr val="D4DDDE"/>
    <a:srgbClr val="335B63"/>
    <a:srgbClr val="224A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showGuides="1">
      <p:cViewPr varScale="1">
        <p:scale>
          <a:sx n="113" d="100"/>
          <a:sy n="113" d="100"/>
        </p:scale>
        <p:origin x="510" y="96"/>
      </p:cViewPr>
      <p:guideLst>
        <p:guide orient="horz" pos="2152"/>
        <p:guide pos="39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71.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5F9CB-4BFE-4F31-A3CC-6078F8159F4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F260B-4C9F-464B-A6E0-6B93B32640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幻灯片图像占位符 1"/>
          <p:cNvSpPr>
            <a:spLocks noGrp="1" noRot="1"/>
          </p:cNvSpPr>
          <p:nvPr>
            <p:ph type="sldImg"/>
          </p:nvPr>
        </p:nvSpPr>
        <p:spPr/>
      </p:sp>
      <p:sp>
        <p:nvSpPr>
          <p:cNvPr id="141314"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18AB0-D967-41CE-8947-AB81F3D496B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6F7EB-9139-4A6F-9894-51561A25688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advTm="300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10.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2" Type="http://schemas.openxmlformats.org/officeDocument/2006/relationships/notesSlide" Target="../notesSlides/notesSlide11.xml"/><Relationship Id="rId21" Type="http://schemas.openxmlformats.org/officeDocument/2006/relationships/slideLayout" Target="../slideLayouts/slideLayout1.xml"/><Relationship Id="rId20" Type="http://schemas.openxmlformats.org/officeDocument/2006/relationships/tags" Target="../tags/tag30.xml"/><Relationship Id="rId2" Type="http://schemas.openxmlformats.org/officeDocument/2006/relationships/tags" Target="../tags/tag12.xml"/><Relationship Id="rId19" Type="http://schemas.openxmlformats.org/officeDocument/2006/relationships/tags" Target="../tags/tag29.xml"/><Relationship Id="rId18" Type="http://schemas.openxmlformats.org/officeDocument/2006/relationships/tags" Target="../tags/tag28.xml"/><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3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3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4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tags" Target="../tags/tag4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tags" Target="../tags/tag44.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4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28.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7" Type="http://schemas.openxmlformats.org/officeDocument/2006/relationships/notesSlide" Target="../notesSlides/notesSlide28.xml"/><Relationship Id="rId16" Type="http://schemas.openxmlformats.org/officeDocument/2006/relationships/slideLayout" Target="../slideLayouts/slideLayout1.xml"/><Relationship Id="rId15" Type="http://schemas.openxmlformats.org/officeDocument/2006/relationships/tags" Target="../tags/tag61.xml"/><Relationship Id="rId14" Type="http://schemas.openxmlformats.org/officeDocument/2006/relationships/tags" Target="../tags/tag60.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tags" Target="../tags/tag4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tags" Target="../tags/tag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tags" Target="../tags/tag64.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tags" Target="../tags/tag69.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6.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2702560"/>
            <a:ext cx="7057390"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74015" y="2712720"/>
            <a:ext cx="6796405" cy="706755"/>
          </a:xfrm>
          <a:prstGeom prst="rect">
            <a:avLst/>
          </a:prstGeom>
          <a:noFill/>
        </p:spPr>
        <p:txBody>
          <a:bodyPr wrap="square" rtlCol="0">
            <a:spAutoFit/>
          </a:bodyPr>
          <a:lstStyle/>
          <a:p>
            <a:pPr algn="ctr"/>
            <a:r>
              <a:rPr lang="zh-CN" altLang="en-US" sz="40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8040" y="4513580"/>
            <a:ext cx="2395220" cy="368300"/>
          </a:xfrm>
          <a:prstGeom prst="rect">
            <a:avLst/>
          </a:prstGeom>
          <a:noFill/>
        </p:spPr>
        <p:txBody>
          <a:bodyPr wrap="square" rtlCol="0">
            <a:spAutoFit/>
          </a:bodyPr>
          <a:lstStyle/>
          <a:p>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讲师：</a:t>
            </a:r>
            <a:r>
              <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a:t>
            </a:r>
            <a:endPar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6" name="Shape 23343"/>
          <p:cNvSpPr/>
          <p:nvPr/>
        </p:nvSpPr>
        <p:spPr>
          <a:xfrm>
            <a:off x="523207" y="4523168"/>
            <a:ext cx="313266" cy="31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7100"/>
                  <a:pt x="4950" y="21600"/>
                  <a:pt x="10800" y="21600"/>
                </a:cubicBezTo>
                <a:cubicBezTo>
                  <a:pt x="16650" y="21600"/>
                  <a:pt x="21600" y="17100"/>
                  <a:pt x="21600" y="10800"/>
                </a:cubicBezTo>
                <a:cubicBezTo>
                  <a:pt x="21600" y="4950"/>
                  <a:pt x="16650" y="0"/>
                  <a:pt x="10800" y="0"/>
                </a:cubicBezTo>
                <a:close/>
                <a:moveTo>
                  <a:pt x="18450" y="17100"/>
                </a:moveTo>
                <a:cubicBezTo>
                  <a:pt x="17550" y="17100"/>
                  <a:pt x="15300" y="16200"/>
                  <a:pt x="13500" y="15750"/>
                </a:cubicBezTo>
                <a:cubicBezTo>
                  <a:pt x="13500" y="15750"/>
                  <a:pt x="13500" y="15750"/>
                  <a:pt x="13500" y="15300"/>
                </a:cubicBezTo>
                <a:cubicBezTo>
                  <a:pt x="13500" y="14850"/>
                  <a:pt x="13500" y="14400"/>
                  <a:pt x="13950" y="13950"/>
                </a:cubicBezTo>
                <a:cubicBezTo>
                  <a:pt x="13950" y="13500"/>
                  <a:pt x="14400" y="13050"/>
                  <a:pt x="14400" y="12150"/>
                </a:cubicBezTo>
                <a:cubicBezTo>
                  <a:pt x="14400" y="12150"/>
                  <a:pt x="14850" y="11700"/>
                  <a:pt x="14850" y="10350"/>
                </a:cubicBezTo>
                <a:cubicBezTo>
                  <a:pt x="15300" y="9900"/>
                  <a:pt x="15300" y="9450"/>
                  <a:pt x="14850" y="9000"/>
                </a:cubicBezTo>
                <a:cubicBezTo>
                  <a:pt x="14850" y="9000"/>
                  <a:pt x="14850" y="9000"/>
                  <a:pt x="14850" y="9000"/>
                </a:cubicBezTo>
                <a:cubicBezTo>
                  <a:pt x="14850" y="9000"/>
                  <a:pt x="14850" y="7650"/>
                  <a:pt x="15300" y="7200"/>
                </a:cubicBezTo>
                <a:cubicBezTo>
                  <a:pt x="15300" y="6300"/>
                  <a:pt x="15300" y="5400"/>
                  <a:pt x="14400" y="4500"/>
                </a:cubicBezTo>
                <a:cubicBezTo>
                  <a:pt x="13950" y="3600"/>
                  <a:pt x="13050" y="3150"/>
                  <a:pt x="11250" y="2700"/>
                </a:cubicBezTo>
                <a:cubicBezTo>
                  <a:pt x="10350" y="2700"/>
                  <a:pt x="10350" y="2700"/>
                  <a:pt x="10350" y="2700"/>
                </a:cubicBezTo>
                <a:cubicBezTo>
                  <a:pt x="9000" y="3150"/>
                  <a:pt x="8100" y="3600"/>
                  <a:pt x="7650" y="4500"/>
                </a:cubicBezTo>
                <a:cubicBezTo>
                  <a:pt x="6750" y="5400"/>
                  <a:pt x="6750" y="6300"/>
                  <a:pt x="6750" y="7200"/>
                </a:cubicBezTo>
                <a:cubicBezTo>
                  <a:pt x="6750" y="7650"/>
                  <a:pt x="6750" y="9000"/>
                  <a:pt x="6750" y="9000"/>
                </a:cubicBezTo>
                <a:cubicBezTo>
                  <a:pt x="6750" y="9000"/>
                  <a:pt x="6750" y="9000"/>
                  <a:pt x="6750" y="9000"/>
                </a:cubicBezTo>
                <a:cubicBezTo>
                  <a:pt x="6750" y="9450"/>
                  <a:pt x="6750" y="9900"/>
                  <a:pt x="6750" y="10350"/>
                </a:cubicBezTo>
                <a:cubicBezTo>
                  <a:pt x="6750" y="11700"/>
                  <a:pt x="7200" y="12150"/>
                  <a:pt x="7650" y="12150"/>
                </a:cubicBezTo>
                <a:cubicBezTo>
                  <a:pt x="7650" y="13050"/>
                  <a:pt x="7650" y="13500"/>
                  <a:pt x="8100" y="13950"/>
                </a:cubicBezTo>
                <a:cubicBezTo>
                  <a:pt x="8100" y="13950"/>
                  <a:pt x="8100" y="14400"/>
                  <a:pt x="8100" y="15300"/>
                </a:cubicBezTo>
                <a:cubicBezTo>
                  <a:pt x="8100" y="15750"/>
                  <a:pt x="8100" y="15750"/>
                  <a:pt x="8100" y="15750"/>
                </a:cubicBezTo>
                <a:cubicBezTo>
                  <a:pt x="6300" y="16200"/>
                  <a:pt x="4050" y="17100"/>
                  <a:pt x="3150" y="17550"/>
                </a:cubicBezTo>
                <a:cubicBezTo>
                  <a:pt x="1800" y="15750"/>
                  <a:pt x="900" y="13500"/>
                  <a:pt x="900" y="10800"/>
                </a:cubicBezTo>
                <a:cubicBezTo>
                  <a:pt x="900" y="5400"/>
                  <a:pt x="5400" y="900"/>
                  <a:pt x="10800" y="900"/>
                </a:cubicBezTo>
                <a:cubicBezTo>
                  <a:pt x="16200" y="900"/>
                  <a:pt x="20700" y="5400"/>
                  <a:pt x="20700" y="10800"/>
                </a:cubicBezTo>
                <a:cubicBezTo>
                  <a:pt x="20700" y="13500"/>
                  <a:pt x="19800" y="15750"/>
                  <a:pt x="18450" y="17100"/>
                </a:cubicBez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kern="0" spc="1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34" name="组合 33"/>
          <p:cNvGrpSpPr/>
          <p:nvPr/>
        </p:nvGrpSpPr>
        <p:grpSpPr>
          <a:xfrm>
            <a:off x="525262" y="5079365"/>
            <a:ext cx="3915928" cy="368300"/>
            <a:chOff x="5512" y="7503"/>
            <a:chExt cx="6167" cy="580"/>
          </a:xfrm>
        </p:grpSpPr>
        <p:grpSp>
          <p:nvGrpSpPr>
            <p:cNvPr id="7" name="组合 6"/>
            <p:cNvGrpSpPr/>
            <p:nvPr/>
          </p:nvGrpSpPr>
          <p:grpSpPr>
            <a:xfrm>
              <a:off x="5512" y="7518"/>
              <a:ext cx="478" cy="480"/>
              <a:chOff x="5394325" y="3578225"/>
              <a:chExt cx="358775" cy="360363"/>
            </a:xfrm>
            <a:solidFill>
              <a:srgbClr val="365D64"/>
            </a:solidFill>
          </p:grpSpPr>
          <p:sp>
            <p:nvSpPr>
              <p:cNvPr id="8"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9"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0"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1"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6"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9"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0"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3" name="文本框 32"/>
            <p:cNvSpPr txBox="1"/>
            <p:nvPr/>
          </p:nvSpPr>
          <p:spPr>
            <a:xfrm>
              <a:off x="5999" y="7503"/>
              <a:ext cx="5680" cy="580"/>
            </a:xfrm>
            <a:prstGeom prst="rect">
              <a:avLst/>
            </a:prstGeom>
            <a:noFill/>
          </p:spPr>
          <p:txBody>
            <a:bodyPr wrap="square" rtlCol="0">
              <a:spAutoFit/>
            </a:bodyPr>
            <a:lstStyle/>
            <a:p>
              <a:pPr lvl="0" algn="l">
                <a:buClrTx/>
                <a:buSzTx/>
                <a:buFontTx/>
              </a:pPr>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第一章 认识高职教育</a:t>
              </a:r>
              <a:endPar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gr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大学的含义</a:t>
            </a:r>
            <a:endPar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0" name="文本框 9"/>
          <p:cNvSpPr txBox="1"/>
          <p:nvPr/>
        </p:nvSpPr>
        <p:spPr>
          <a:xfrm>
            <a:off x="7479665" y="2854960"/>
            <a:ext cx="4201795" cy="1938020"/>
          </a:xfrm>
          <a:prstGeom prst="rect">
            <a:avLst/>
          </a:prstGeom>
          <a:noFill/>
        </p:spPr>
        <p:txBody>
          <a:bodyPr wrap="square" rtlCol="0">
            <a:spAutoFit/>
          </a:bodyPr>
          <a:p>
            <a:pPr algn="just">
              <a:lnSpc>
                <a:spcPct val="200000"/>
              </a:lnSpc>
            </a:pPr>
            <a:r>
              <a:rPr lang="zh-CN" altLang="en-US" sz="2000" u="sng">
                <a:latin typeface="思源黑体 Normal" panose="020B0400000000000000" charset="-122"/>
                <a:ea typeface="思源黑体 Normal" panose="020B0400000000000000" charset="-122"/>
              </a:rPr>
              <a:t>大学是知识的共同体、学术的共同体、思想的共同体、文化的共同体、道德的共同体。</a:t>
            </a:r>
            <a:endParaRPr lang="zh-CN" altLang="en-US" sz="2000" u="sng">
              <a:latin typeface="思源黑体 Normal" panose="020B0400000000000000" charset="-122"/>
              <a:ea typeface="思源黑体 Normal" panose="020B0400000000000000" charset="-122"/>
            </a:endParaRPr>
          </a:p>
        </p:txBody>
      </p:sp>
      <p:sp>
        <p:nvSpPr>
          <p:cNvPr id="30" name="等腰三角形 29"/>
          <p:cNvSpPr/>
          <p:nvPr>
            <p:custDataLst>
              <p:tags r:id="rId2"/>
            </p:custDataLst>
          </p:nvPr>
        </p:nvSpPr>
        <p:spPr>
          <a:xfrm rot="10800000">
            <a:off x="7569066" y="2713996"/>
            <a:ext cx="269508" cy="279133"/>
          </a:xfrm>
          <a:prstGeom prst="triangle">
            <a:avLst/>
          </a:prstGeom>
          <a:solidFill>
            <a:srgbClr val="FFC000"/>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2" name="图片 31"/>
          <p:cNvPicPr>
            <a:picLocks noChangeAspect="1"/>
          </p:cNvPicPr>
          <p:nvPr/>
        </p:nvPicPr>
        <p:blipFill>
          <a:blip r:embed="rId3"/>
          <a:stretch>
            <a:fillRect/>
          </a:stretch>
        </p:blipFill>
        <p:spPr>
          <a:xfrm>
            <a:off x="612140" y="1772920"/>
            <a:ext cx="3810000" cy="2270760"/>
          </a:xfrm>
          <a:prstGeom prst="rect">
            <a:avLst/>
          </a:prstGeom>
        </p:spPr>
      </p:pic>
      <p:pic>
        <p:nvPicPr>
          <p:cNvPr id="124" name="图片 123"/>
          <p:cNvPicPr>
            <a:picLocks noChangeAspect="1"/>
          </p:cNvPicPr>
          <p:nvPr/>
        </p:nvPicPr>
        <p:blipFill>
          <a:blip r:embed="rId4"/>
          <a:stretch>
            <a:fillRect/>
          </a:stretch>
        </p:blipFill>
        <p:spPr>
          <a:xfrm>
            <a:off x="3158490" y="2874645"/>
            <a:ext cx="3810000" cy="2537460"/>
          </a:xfrm>
          <a:prstGeom prst="rect">
            <a:avLst/>
          </a:prstGeom>
        </p:spPr>
      </p:pic>
      <p:pic>
        <p:nvPicPr>
          <p:cNvPr id="125" name="图片 124"/>
          <p:cNvPicPr>
            <a:picLocks noChangeAspect="1"/>
          </p:cNvPicPr>
          <p:nvPr/>
        </p:nvPicPr>
        <p:blipFill>
          <a:blip r:embed="rId5"/>
          <a:stretch>
            <a:fillRect/>
          </a:stretch>
        </p:blipFill>
        <p:spPr>
          <a:xfrm>
            <a:off x="612140" y="4756150"/>
            <a:ext cx="3810000" cy="1264920"/>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大学的功能</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圆角矩形 3"/>
          <p:cNvSpPr/>
          <p:nvPr>
            <p:custDataLst>
              <p:tags r:id="rId2"/>
            </p:custDataLst>
          </p:nvPr>
        </p:nvSpPr>
        <p:spPr>
          <a:xfrm>
            <a:off x="890905" y="4003040"/>
            <a:ext cx="2084705" cy="2096135"/>
          </a:xfrm>
          <a:prstGeom prst="roundRect">
            <a:avLst>
              <a:gd name="adj" fmla="val 8192"/>
            </a:avLst>
          </a:prstGeom>
          <a:solidFill>
            <a:schemeClr val="bg1">
              <a:lumMod val="85000"/>
            </a:schemeClr>
          </a:solidFill>
          <a:ln w="76200">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5" name="圆角矩形 4"/>
          <p:cNvSpPr/>
          <p:nvPr>
            <p:custDataLst>
              <p:tags r:id="rId3"/>
            </p:custDataLst>
          </p:nvPr>
        </p:nvSpPr>
        <p:spPr>
          <a:xfrm>
            <a:off x="3662680" y="4003040"/>
            <a:ext cx="2084705" cy="2096135"/>
          </a:xfrm>
          <a:prstGeom prst="roundRect">
            <a:avLst>
              <a:gd name="adj" fmla="val 8192"/>
            </a:avLst>
          </a:prstGeom>
          <a:solidFill>
            <a:schemeClr val="bg1">
              <a:lumMod val="85000"/>
            </a:schemeClr>
          </a:solidFill>
          <a:ln w="76200">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8" name="圆角矩形 7"/>
          <p:cNvSpPr/>
          <p:nvPr>
            <p:custDataLst>
              <p:tags r:id="rId4"/>
            </p:custDataLst>
          </p:nvPr>
        </p:nvSpPr>
        <p:spPr>
          <a:xfrm>
            <a:off x="6434455" y="4003040"/>
            <a:ext cx="2084705" cy="2096135"/>
          </a:xfrm>
          <a:prstGeom prst="roundRect">
            <a:avLst>
              <a:gd name="adj" fmla="val 8192"/>
            </a:avLst>
          </a:prstGeom>
          <a:solidFill>
            <a:schemeClr val="bg1">
              <a:lumMod val="85000"/>
            </a:schemeClr>
          </a:solidFill>
          <a:ln w="76200">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6" name="圆角矩形 5"/>
          <p:cNvSpPr/>
          <p:nvPr>
            <p:custDataLst>
              <p:tags r:id="rId5"/>
            </p:custDataLst>
          </p:nvPr>
        </p:nvSpPr>
        <p:spPr>
          <a:xfrm>
            <a:off x="9206230" y="4003040"/>
            <a:ext cx="2084705" cy="2096135"/>
          </a:xfrm>
          <a:prstGeom prst="roundRect">
            <a:avLst>
              <a:gd name="adj" fmla="val 8192"/>
            </a:avLst>
          </a:prstGeom>
          <a:solidFill>
            <a:schemeClr val="bg1">
              <a:lumMod val="85000"/>
            </a:schemeClr>
          </a:solidFill>
          <a:ln w="76200">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11" name="右中括号 10"/>
          <p:cNvSpPr/>
          <p:nvPr>
            <p:custDataLst>
              <p:tags r:id="rId6"/>
            </p:custDataLst>
          </p:nvPr>
        </p:nvSpPr>
        <p:spPr>
          <a:xfrm rot="16200000">
            <a:off x="5875655" y="-1207770"/>
            <a:ext cx="435610" cy="8322310"/>
          </a:xfrm>
          <a:prstGeom prst="rightBracket">
            <a:avLst>
              <a:gd name="adj" fmla="val 125376"/>
            </a:avLst>
          </a:prstGeom>
          <a:ln w="19050">
            <a:solidFill>
              <a:sysClr val="window" lastClr="FFFFFF">
                <a:lumMod val="75000"/>
              </a:sysClr>
            </a:solidFill>
          </a:ln>
        </p:spPr>
        <p:style>
          <a:lnRef idx="1">
            <a:srgbClr val="1F74AD"/>
          </a:lnRef>
          <a:fillRef idx="0">
            <a:srgbClr val="1F74AD"/>
          </a:fillRef>
          <a:effectRef idx="0">
            <a:srgbClr val="1F74AD"/>
          </a:effectRef>
          <a:fontRef idx="minor">
            <a:srgbClr val="000000"/>
          </a:fontRef>
        </p:style>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7" name="右中括号 6"/>
          <p:cNvSpPr/>
          <p:nvPr>
            <p:custDataLst>
              <p:tags r:id="rId7"/>
            </p:custDataLst>
          </p:nvPr>
        </p:nvSpPr>
        <p:spPr>
          <a:xfrm rot="16200000">
            <a:off x="5858510" y="1553845"/>
            <a:ext cx="435610" cy="2799715"/>
          </a:xfrm>
          <a:prstGeom prst="rightBracket">
            <a:avLst>
              <a:gd name="adj" fmla="val 125376"/>
            </a:avLst>
          </a:prstGeom>
          <a:ln w="19050">
            <a:solidFill>
              <a:sysClr val="window" lastClr="FFFFFF">
                <a:lumMod val="75000"/>
              </a:sysClr>
            </a:solidFill>
          </a:ln>
        </p:spPr>
        <p:style>
          <a:lnRef idx="1">
            <a:srgbClr val="1F74AD"/>
          </a:lnRef>
          <a:fillRef idx="0">
            <a:srgbClr val="1F74AD"/>
          </a:fillRef>
          <a:effectRef idx="0">
            <a:srgbClr val="1F74AD"/>
          </a:effectRef>
          <a:fontRef idx="minor">
            <a:srgbClr val="000000"/>
          </a:fontRef>
        </p:style>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17" name="椭圆 16"/>
          <p:cNvSpPr/>
          <p:nvPr>
            <p:custDataLst>
              <p:tags r:id="rId8"/>
            </p:custDataLst>
          </p:nvPr>
        </p:nvSpPr>
        <p:spPr>
          <a:xfrm>
            <a:off x="5345430" y="1447165"/>
            <a:ext cx="1489075" cy="1489075"/>
          </a:xfrm>
          <a:prstGeom prst="ellipse">
            <a:avLst/>
          </a:prstGeom>
          <a:solidFill>
            <a:srgbClr val="4D576B"/>
          </a:solidFill>
          <a:ln w="76200">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p>
            <a:pPr algn="ctr">
              <a:lnSpc>
                <a:spcPct val="120000"/>
              </a:lnSpc>
            </a:pPr>
            <a:r>
              <a:rPr lang="zh-CN" sz="2000" b="1" spc="150">
                <a:solidFill>
                  <a:sysClr val="window" lastClr="FFFFFF"/>
                </a:solidFill>
                <a:uFillTx/>
                <a:latin typeface="思源黑体 Normal" panose="020B0400000000000000" charset="-122"/>
                <a:ea typeface="思源黑体 Normal" panose="020B0400000000000000" charset="-122"/>
              </a:rPr>
              <a:t>大学</a:t>
            </a:r>
            <a:endParaRPr lang="zh-CN" sz="2000" b="1" spc="150">
              <a:solidFill>
                <a:sysClr val="window" lastClr="FFFFFF"/>
              </a:solidFill>
              <a:uFillTx/>
              <a:latin typeface="思源黑体 Normal" panose="020B0400000000000000" charset="-122"/>
              <a:ea typeface="思源黑体 Normal" panose="020B0400000000000000" charset="-122"/>
            </a:endParaRPr>
          </a:p>
        </p:txBody>
      </p:sp>
      <p:sp>
        <p:nvSpPr>
          <p:cNvPr id="29" name="文本框 28"/>
          <p:cNvSpPr txBox="1"/>
          <p:nvPr>
            <p:custDataLst>
              <p:tags r:id="rId9"/>
            </p:custDataLst>
          </p:nvPr>
        </p:nvSpPr>
        <p:spPr>
          <a:xfrm>
            <a:off x="960120" y="4702175"/>
            <a:ext cx="1951355" cy="544830"/>
          </a:xfrm>
          <a:prstGeom prst="rect">
            <a:avLst/>
          </a:prstGeom>
          <a:noFill/>
        </p:spPr>
        <p:txBody>
          <a:bodyPr wrap="square" lIns="90000" tIns="0" rIns="90000" bIns="46800" anchor="t" anchorCtr="0">
            <a:noAutofit/>
          </a:bodyPr>
          <a:p>
            <a:pPr algn="ctr">
              <a:lnSpc>
                <a:spcPct val="150000"/>
              </a:lnSpc>
              <a:spcBef>
                <a:spcPct val="0"/>
              </a:spcBef>
            </a:pPr>
            <a:r>
              <a:rPr lang="zh-CN" altLang="en-US" spc="150" dirty="0">
                <a:solidFill>
                  <a:srgbClr val="C00000"/>
                </a:solidFill>
                <a:latin typeface="思源黑体 Normal" panose="020B0400000000000000" charset="-122"/>
                <a:ea typeface="思源黑体 Normal" panose="020B0400000000000000" charset="-122"/>
              </a:rPr>
              <a:t>文化传播与知识交流</a:t>
            </a:r>
            <a:r>
              <a:rPr lang="zh-CN" altLang="en-US" spc="150" dirty="0">
                <a:latin typeface="思源黑体 Normal" panose="020B0400000000000000" charset="-122"/>
                <a:ea typeface="思源黑体 Normal" panose="020B0400000000000000" charset="-122"/>
              </a:rPr>
              <a:t>的重要窗口</a:t>
            </a:r>
            <a:endParaRPr lang="zh-CN" altLang="en-US" spc="150" dirty="0">
              <a:latin typeface="思源黑体 Normal" panose="020B0400000000000000" charset="-122"/>
              <a:ea typeface="思源黑体 Normal" panose="020B0400000000000000" charset="-122"/>
            </a:endParaRPr>
          </a:p>
        </p:txBody>
      </p:sp>
      <p:sp>
        <p:nvSpPr>
          <p:cNvPr id="31" name="文本框 30"/>
          <p:cNvSpPr txBox="1"/>
          <p:nvPr>
            <p:custDataLst>
              <p:tags r:id="rId10"/>
            </p:custDataLst>
          </p:nvPr>
        </p:nvSpPr>
        <p:spPr>
          <a:xfrm>
            <a:off x="3731895" y="4681220"/>
            <a:ext cx="1951355" cy="532765"/>
          </a:xfrm>
          <a:prstGeom prst="rect">
            <a:avLst/>
          </a:prstGeom>
          <a:noFill/>
        </p:spPr>
        <p:txBody>
          <a:bodyPr wrap="square" lIns="90000" tIns="0" rIns="90000" bIns="46800" anchor="t" anchorCtr="0">
            <a:noAutofit/>
          </a:bodyPr>
          <a:p>
            <a:pPr lvl="0" algn="ctr">
              <a:lnSpc>
                <a:spcPct val="150000"/>
              </a:lnSpc>
              <a:buClrTx/>
              <a:buSzTx/>
              <a:buFontTx/>
            </a:pPr>
            <a:r>
              <a:rPr lang="zh-CN" altLang="en-US" spc="150" dirty="0">
                <a:latin typeface="思源黑体 Normal" panose="020B0400000000000000" charset="-122"/>
                <a:ea typeface="思源黑体 Normal" panose="020B0400000000000000" charset="-122"/>
                <a:sym typeface="+mn-ea"/>
              </a:rPr>
              <a:t>具有极强的</a:t>
            </a:r>
            <a:endParaRPr lang="zh-CN" altLang="en-US" spc="150" dirty="0">
              <a:latin typeface="思源黑体 Normal" panose="020B0400000000000000" charset="-122"/>
              <a:ea typeface="思源黑体 Normal" panose="020B0400000000000000" charset="-122"/>
              <a:sym typeface="+mn-ea"/>
            </a:endParaRPr>
          </a:p>
          <a:p>
            <a:pPr lvl="0" algn="ctr">
              <a:lnSpc>
                <a:spcPct val="150000"/>
              </a:lnSpc>
              <a:buClrTx/>
              <a:buSzTx/>
              <a:buFontTx/>
            </a:pPr>
            <a:r>
              <a:rPr lang="zh-CN" altLang="en-US" spc="150" dirty="0">
                <a:solidFill>
                  <a:srgbClr val="C00000"/>
                </a:solidFill>
                <a:latin typeface="思源黑体 Normal" panose="020B0400000000000000" charset="-122"/>
                <a:ea typeface="思源黑体 Normal" panose="020B0400000000000000" charset="-122"/>
                <a:sym typeface="+mn-ea"/>
              </a:rPr>
              <a:t>民族性</a:t>
            </a:r>
            <a:endParaRPr lang="zh-CN" altLang="en-US" spc="150" dirty="0">
              <a:solidFill>
                <a:srgbClr val="C00000"/>
              </a:solidFill>
              <a:latin typeface="思源黑体 Normal" panose="020B0400000000000000" charset="-122"/>
              <a:ea typeface="思源黑体 Normal" panose="020B0400000000000000" charset="-122"/>
              <a:sym typeface="+mn-ea"/>
            </a:endParaRPr>
          </a:p>
        </p:txBody>
      </p:sp>
      <p:sp>
        <p:nvSpPr>
          <p:cNvPr id="33" name="文本框 32"/>
          <p:cNvSpPr txBox="1"/>
          <p:nvPr>
            <p:custDataLst>
              <p:tags r:id="rId11"/>
            </p:custDataLst>
          </p:nvPr>
        </p:nvSpPr>
        <p:spPr>
          <a:xfrm>
            <a:off x="6502400" y="4693285"/>
            <a:ext cx="1951355" cy="546735"/>
          </a:xfrm>
          <a:prstGeom prst="rect">
            <a:avLst/>
          </a:prstGeom>
          <a:noFill/>
        </p:spPr>
        <p:txBody>
          <a:bodyPr wrap="square" lIns="90000" tIns="0" rIns="90000" bIns="46800" anchor="t" anchorCtr="0">
            <a:noAutofit/>
          </a:bodyPr>
          <a:p>
            <a:pPr lvl="0" algn="ctr">
              <a:lnSpc>
                <a:spcPct val="150000"/>
              </a:lnSpc>
              <a:buClrTx/>
              <a:buSzTx/>
              <a:buFontTx/>
            </a:pPr>
            <a:r>
              <a:rPr lang="zh-CN" altLang="en-US" spc="150" dirty="0">
                <a:solidFill>
                  <a:srgbClr val="C00000"/>
                </a:solidFill>
                <a:latin typeface="思源黑体 Normal" panose="020B0400000000000000" charset="-122"/>
                <a:ea typeface="思源黑体 Normal" panose="020B0400000000000000" charset="-122"/>
                <a:sym typeface="+mn-ea"/>
              </a:rPr>
              <a:t>社会思想</a:t>
            </a:r>
            <a:r>
              <a:rPr lang="zh-CN" altLang="en-US" spc="150" dirty="0">
                <a:latin typeface="思源黑体 Normal" panose="020B0400000000000000" charset="-122"/>
                <a:ea typeface="思源黑体 Normal" panose="020B0400000000000000" charset="-122"/>
                <a:sym typeface="+mn-ea"/>
              </a:rPr>
              <a:t>的</a:t>
            </a:r>
            <a:endParaRPr lang="zh-CN" altLang="en-US" spc="150" dirty="0">
              <a:latin typeface="思源黑体 Normal" panose="020B0400000000000000" charset="-122"/>
              <a:ea typeface="思源黑体 Normal" panose="020B0400000000000000" charset="-122"/>
              <a:sym typeface="+mn-ea"/>
            </a:endParaRPr>
          </a:p>
          <a:p>
            <a:pPr lvl="0" algn="ctr">
              <a:lnSpc>
                <a:spcPct val="150000"/>
              </a:lnSpc>
              <a:buClrTx/>
              <a:buSzTx/>
              <a:buFontTx/>
            </a:pPr>
            <a:r>
              <a:rPr lang="zh-CN" altLang="en-US" spc="150" dirty="0">
                <a:latin typeface="思源黑体 Normal" panose="020B0400000000000000" charset="-122"/>
                <a:ea typeface="思源黑体 Normal" panose="020B0400000000000000" charset="-122"/>
                <a:sym typeface="+mn-ea"/>
              </a:rPr>
              <a:t>策源地</a:t>
            </a:r>
            <a:endParaRPr lang="zh-CN" altLang="en-US" spc="150" dirty="0">
              <a:latin typeface="思源黑体 Normal" panose="020B0400000000000000" charset="-122"/>
              <a:ea typeface="思源黑体 Normal" panose="020B0400000000000000" charset="-122"/>
              <a:sym typeface="+mn-ea"/>
            </a:endParaRPr>
          </a:p>
        </p:txBody>
      </p:sp>
      <p:sp>
        <p:nvSpPr>
          <p:cNvPr id="35" name="文本框 34"/>
          <p:cNvSpPr txBox="1"/>
          <p:nvPr>
            <p:custDataLst>
              <p:tags r:id="rId12"/>
            </p:custDataLst>
          </p:nvPr>
        </p:nvSpPr>
        <p:spPr>
          <a:xfrm>
            <a:off x="9272905" y="4681855"/>
            <a:ext cx="1951355" cy="546735"/>
          </a:xfrm>
          <a:prstGeom prst="rect">
            <a:avLst/>
          </a:prstGeom>
          <a:noFill/>
        </p:spPr>
        <p:txBody>
          <a:bodyPr wrap="square" lIns="90000" tIns="0" rIns="90000" bIns="46800" anchor="t" anchorCtr="0">
            <a:noAutofit/>
          </a:bodyPr>
          <a:p>
            <a:pPr lvl="0" algn="ctr">
              <a:lnSpc>
                <a:spcPct val="150000"/>
              </a:lnSpc>
              <a:buClrTx/>
              <a:buSzTx/>
              <a:buFontTx/>
            </a:pPr>
            <a:r>
              <a:rPr lang="zh-CN" altLang="en-US" spc="150" dirty="0">
                <a:latin typeface="思源黑体 Normal" panose="020B0400000000000000" charset="-122"/>
                <a:ea typeface="思源黑体 Normal" panose="020B0400000000000000" charset="-122"/>
                <a:sym typeface="+mn-ea"/>
              </a:rPr>
              <a:t>良好</a:t>
            </a:r>
            <a:r>
              <a:rPr lang="zh-CN" altLang="en-US" spc="150" dirty="0">
                <a:solidFill>
                  <a:srgbClr val="C00000"/>
                </a:solidFill>
                <a:latin typeface="思源黑体 Normal" panose="020B0400000000000000" charset="-122"/>
                <a:ea typeface="思源黑体 Normal" panose="020B0400000000000000" charset="-122"/>
                <a:sym typeface="+mn-ea"/>
              </a:rPr>
              <a:t>社会风气</a:t>
            </a:r>
            <a:r>
              <a:rPr lang="zh-CN" altLang="en-US" spc="150" dirty="0">
                <a:latin typeface="思源黑体 Normal" panose="020B0400000000000000" charset="-122"/>
                <a:ea typeface="思源黑体 Normal" panose="020B0400000000000000" charset="-122"/>
                <a:sym typeface="+mn-ea"/>
              </a:rPr>
              <a:t>建设的前沿阵地</a:t>
            </a:r>
            <a:endParaRPr lang="zh-CN" altLang="en-US" spc="150" dirty="0">
              <a:latin typeface="思源黑体 Normal" panose="020B0400000000000000" charset="-122"/>
              <a:ea typeface="思源黑体 Normal" panose="020B0400000000000000" charset="-122"/>
              <a:sym typeface="+mn-ea"/>
            </a:endParaRPr>
          </a:p>
        </p:txBody>
      </p:sp>
      <p:sp>
        <p:nvSpPr>
          <p:cNvPr id="19" name="椭圆 18"/>
          <p:cNvSpPr/>
          <p:nvPr>
            <p:custDataLst>
              <p:tags r:id="rId13"/>
            </p:custDataLst>
          </p:nvPr>
        </p:nvSpPr>
        <p:spPr>
          <a:xfrm>
            <a:off x="1296670" y="3091180"/>
            <a:ext cx="1271270" cy="1271270"/>
          </a:xfrm>
          <a:prstGeom prst="ellipse">
            <a:avLst/>
          </a:prstGeom>
          <a:solidFill>
            <a:srgbClr val="365D64"/>
          </a:solidFill>
          <a:ln w="762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20" name="椭圆 19"/>
          <p:cNvSpPr/>
          <p:nvPr>
            <p:custDataLst>
              <p:tags r:id="rId14"/>
            </p:custDataLst>
          </p:nvPr>
        </p:nvSpPr>
        <p:spPr>
          <a:xfrm>
            <a:off x="4068445" y="3091180"/>
            <a:ext cx="1271270" cy="1271270"/>
          </a:xfrm>
          <a:prstGeom prst="ellipse">
            <a:avLst/>
          </a:prstGeom>
          <a:solidFill>
            <a:schemeClr val="accent3">
              <a:lumMod val="75000"/>
            </a:schemeClr>
          </a:solidFill>
          <a:ln w="762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21" name="椭圆 20"/>
          <p:cNvSpPr/>
          <p:nvPr>
            <p:custDataLst>
              <p:tags r:id="rId15"/>
            </p:custDataLst>
          </p:nvPr>
        </p:nvSpPr>
        <p:spPr>
          <a:xfrm>
            <a:off x="6840220" y="3091180"/>
            <a:ext cx="1271270" cy="1271270"/>
          </a:xfrm>
          <a:prstGeom prst="ellipse">
            <a:avLst/>
          </a:prstGeom>
          <a:solidFill>
            <a:schemeClr val="accent4">
              <a:lumMod val="75000"/>
            </a:schemeClr>
          </a:solidFill>
          <a:ln w="762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22" name="椭圆 21"/>
          <p:cNvSpPr/>
          <p:nvPr>
            <p:custDataLst>
              <p:tags r:id="rId16"/>
            </p:custDataLst>
          </p:nvPr>
        </p:nvSpPr>
        <p:spPr>
          <a:xfrm>
            <a:off x="9612630" y="3091180"/>
            <a:ext cx="1271270" cy="1271270"/>
          </a:xfrm>
          <a:prstGeom prst="ellipse">
            <a:avLst/>
          </a:prstGeom>
          <a:solidFill>
            <a:schemeClr val="accent6">
              <a:lumMod val="75000"/>
            </a:schemeClr>
          </a:solidFill>
          <a:ln w="762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25" name="任意多边形 24"/>
          <p:cNvSpPr/>
          <p:nvPr>
            <p:custDataLst>
              <p:tags r:id="rId17"/>
            </p:custDataLst>
          </p:nvPr>
        </p:nvSpPr>
        <p:spPr bwMode="auto">
          <a:xfrm>
            <a:off x="4490085" y="3417570"/>
            <a:ext cx="428625" cy="618490"/>
          </a:xfrm>
          <a:custGeom>
            <a:avLst/>
            <a:gdLst>
              <a:gd name="connsiteX0" fmla="*/ 79296 w 233363"/>
              <a:gd name="connsiteY0" fmla="*/ 303213 h 336550"/>
              <a:gd name="connsiteX1" fmla="*/ 69850 w 233363"/>
              <a:gd name="connsiteY1" fmla="*/ 311945 h 336550"/>
              <a:gd name="connsiteX2" fmla="*/ 79296 w 233363"/>
              <a:gd name="connsiteY2" fmla="*/ 320676 h 336550"/>
              <a:gd name="connsiteX3" fmla="*/ 114379 w 233363"/>
              <a:gd name="connsiteY3" fmla="*/ 320676 h 336550"/>
              <a:gd name="connsiteX4" fmla="*/ 123825 w 233363"/>
              <a:gd name="connsiteY4" fmla="*/ 311945 h 336550"/>
              <a:gd name="connsiteX5" fmla="*/ 114379 w 233363"/>
              <a:gd name="connsiteY5" fmla="*/ 303213 h 336550"/>
              <a:gd name="connsiteX6" fmla="*/ 79296 w 233363"/>
              <a:gd name="connsiteY6" fmla="*/ 303213 h 336550"/>
              <a:gd name="connsiteX7" fmla="*/ 189026 w 233363"/>
              <a:gd name="connsiteY7" fmla="*/ 179388 h 336550"/>
              <a:gd name="connsiteX8" fmla="*/ 179047 w 233363"/>
              <a:gd name="connsiteY8" fmla="*/ 184562 h 336550"/>
              <a:gd name="connsiteX9" fmla="*/ 182789 w 233363"/>
              <a:gd name="connsiteY9" fmla="*/ 194910 h 336550"/>
              <a:gd name="connsiteX10" fmla="*/ 182789 w 233363"/>
              <a:gd name="connsiteY10" fmla="*/ 197497 h 336550"/>
              <a:gd name="connsiteX11" fmla="*/ 182789 w 233363"/>
              <a:gd name="connsiteY11" fmla="*/ 207846 h 336550"/>
              <a:gd name="connsiteX12" fmla="*/ 189026 w 233363"/>
              <a:gd name="connsiteY12" fmla="*/ 211726 h 336550"/>
              <a:gd name="connsiteX13" fmla="*/ 191521 w 233363"/>
              <a:gd name="connsiteY13" fmla="*/ 207846 h 336550"/>
              <a:gd name="connsiteX14" fmla="*/ 191521 w 233363"/>
              <a:gd name="connsiteY14" fmla="*/ 197497 h 336550"/>
              <a:gd name="connsiteX15" fmla="*/ 192768 w 233363"/>
              <a:gd name="connsiteY15" fmla="*/ 194910 h 336550"/>
              <a:gd name="connsiteX16" fmla="*/ 195263 w 233363"/>
              <a:gd name="connsiteY16" fmla="*/ 188443 h 336550"/>
              <a:gd name="connsiteX17" fmla="*/ 189026 w 233363"/>
              <a:gd name="connsiteY17" fmla="*/ 179388 h 336550"/>
              <a:gd name="connsiteX18" fmla="*/ 186659 w 233363"/>
              <a:gd name="connsiteY18" fmla="*/ 125413 h 336550"/>
              <a:gd name="connsiteX19" fmla="*/ 166687 w 233363"/>
              <a:gd name="connsiteY19" fmla="*/ 145257 h 336550"/>
              <a:gd name="connsiteX20" fmla="*/ 166687 w 233363"/>
              <a:gd name="connsiteY20" fmla="*/ 157163 h 336550"/>
              <a:gd name="connsiteX21" fmla="*/ 207962 w 233363"/>
              <a:gd name="connsiteY21" fmla="*/ 157163 h 336550"/>
              <a:gd name="connsiteX22" fmla="*/ 207962 w 233363"/>
              <a:gd name="connsiteY22" fmla="*/ 145257 h 336550"/>
              <a:gd name="connsiteX23" fmla="*/ 186659 w 233363"/>
              <a:gd name="connsiteY23" fmla="*/ 125413 h 336550"/>
              <a:gd name="connsiteX24" fmla="*/ 186532 w 233363"/>
              <a:gd name="connsiteY24" fmla="*/ 109538 h 336550"/>
              <a:gd name="connsiteX25" fmla="*/ 223997 w 233363"/>
              <a:gd name="connsiteY25" fmla="*/ 144781 h 336550"/>
              <a:gd name="connsiteX26" fmla="*/ 223997 w 233363"/>
              <a:gd name="connsiteY26" fmla="*/ 156528 h 336550"/>
              <a:gd name="connsiteX27" fmla="*/ 233363 w 233363"/>
              <a:gd name="connsiteY27" fmla="*/ 166970 h 336550"/>
              <a:gd name="connsiteX28" fmla="*/ 233363 w 233363"/>
              <a:gd name="connsiteY28" fmla="*/ 217876 h 336550"/>
              <a:gd name="connsiteX29" fmla="*/ 223997 w 233363"/>
              <a:gd name="connsiteY29" fmla="*/ 227013 h 336550"/>
              <a:gd name="connsiteX30" fmla="*/ 150404 w 233363"/>
              <a:gd name="connsiteY30" fmla="*/ 227013 h 336550"/>
              <a:gd name="connsiteX31" fmla="*/ 139700 w 233363"/>
              <a:gd name="connsiteY31" fmla="*/ 217876 h 336550"/>
              <a:gd name="connsiteX32" fmla="*/ 139700 w 233363"/>
              <a:gd name="connsiteY32" fmla="*/ 166970 h 336550"/>
              <a:gd name="connsiteX33" fmla="*/ 150404 w 233363"/>
              <a:gd name="connsiteY33" fmla="*/ 156528 h 336550"/>
              <a:gd name="connsiteX34" fmla="*/ 150404 w 233363"/>
              <a:gd name="connsiteY34" fmla="*/ 144781 h 336550"/>
              <a:gd name="connsiteX35" fmla="*/ 186532 w 233363"/>
              <a:gd name="connsiteY35" fmla="*/ 109538 h 336550"/>
              <a:gd name="connsiteX36" fmla="*/ 35671 w 233363"/>
              <a:gd name="connsiteY36" fmla="*/ 0 h 336550"/>
              <a:gd name="connsiteX37" fmla="*/ 159858 w 233363"/>
              <a:gd name="connsiteY37" fmla="*/ 0 h 336550"/>
              <a:gd name="connsiteX38" fmla="*/ 196850 w 233363"/>
              <a:gd name="connsiteY38" fmla="*/ 36810 h 336550"/>
              <a:gd name="connsiteX39" fmla="*/ 196850 w 233363"/>
              <a:gd name="connsiteY39" fmla="*/ 90711 h 336550"/>
              <a:gd name="connsiteX40" fmla="*/ 186281 w 233363"/>
              <a:gd name="connsiteY40" fmla="*/ 90711 h 336550"/>
              <a:gd name="connsiteX41" fmla="*/ 177033 w 233363"/>
              <a:gd name="connsiteY41" fmla="*/ 90711 h 336550"/>
              <a:gd name="connsiteX42" fmla="*/ 177033 w 233363"/>
              <a:gd name="connsiteY42" fmla="*/ 60474 h 336550"/>
              <a:gd name="connsiteX43" fmla="*/ 177033 w 233363"/>
              <a:gd name="connsiteY43" fmla="*/ 59159 h 336550"/>
              <a:gd name="connsiteX44" fmla="*/ 167785 w 233363"/>
              <a:gd name="connsiteY44" fmla="*/ 48642 h 336550"/>
              <a:gd name="connsiteX45" fmla="*/ 29065 w 233363"/>
              <a:gd name="connsiteY45" fmla="*/ 48642 h 336550"/>
              <a:gd name="connsiteX46" fmla="*/ 19817 w 233363"/>
              <a:gd name="connsiteY46" fmla="*/ 59159 h 336550"/>
              <a:gd name="connsiteX47" fmla="*/ 19817 w 233363"/>
              <a:gd name="connsiteY47" fmla="*/ 278706 h 336550"/>
              <a:gd name="connsiteX48" fmla="*/ 29065 w 233363"/>
              <a:gd name="connsiteY48" fmla="*/ 287908 h 336550"/>
              <a:gd name="connsiteX49" fmla="*/ 167785 w 233363"/>
              <a:gd name="connsiteY49" fmla="*/ 287908 h 336550"/>
              <a:gd name="connsiteX50" fmla="*/ 177033 w 233363"/>
              <a:gd name="connsiteY50" fmla="*/ 278706 h 336550"/>
              <a:gd name="connsiteX51" fmla="*/ 177033 w 233363"/>
              <a:gd name="connsiteY51" fmla="*/ 245839 h 336550"/>
              <a:gd name="connsiteX52" fmla="*/ 196850 w 233363"/>
              <a:gd name="connsiteY52" fmla="*/ 245839 h 336550"/>
              <a:gd name="connsiteX53" fmla="*/ 196850 w 233363"/>
              <a:gd name="connsiteY53" fmla="*/ 299740 h 336550"/>
              <a:gd name="connsiteX54" fmla="*/ 159858 w 233363"/>
              <a:gd name="connsiteY54" fmla="*/ 336550 h 336550"/>
              <a:gd name="connsiteX55" fmla="*/ 35671 w 233363"/>
              <a:gd name="connsiteY55" fmla="*/ 336550 h 336550"/>
              <a:gd name="connsiteX56" fmla="*/ 0 w 233363"/>
              <a:gd name="connsiteY56" fmla="*/ 299740 h 336550"/>
              <a:gd name="connsiteX57" fmla="*/ 0 w 233363"/>
              <a:gd name="connsiteY57" fmla="*/ 36810 h 336550"/>
              <a:gd name="connsiteX58" fmla="*/ 35671 w 233363"/>
              <a:gd name="connsiteY5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3363" h="336550">
                <a:moveTo>
                  <a:pt x="79296" y="303213"/>
                </a:moveTo>
                <a:cubicBezTo>
                  <a:pt x="73898" y="303213"/>
                  <a:pt x="69850" y="306955"/>
                  <a:pt x="69850" y="311945"/>
                </a:cubicBezTo>
                <a:cubicBezTo>
                  <a:pt x="69850" y="316934"/>
                  <a:pt x="73898" y="320676"/>
                  <a:pt x="79296" y="320676"/>
                </a:cubicBezTo>
                <a:cubicBezTo>
                  <a:pt x="79296" y="320676"/>
                  <a:pt x="79296" y="320676"/>
                  <a:pt x="114379" y="320676"/>
                </a:cubicBezTo>
                <a:cubicBezTo>
                  <a:pt x="119777" y="320676"/>
                  <a:pt x="123825" y="316934"/>
                  <a:pt x="123825" y="311945"/>
                </a:cubicBezTo>
                <a:cubicBezTo>
                  <a:pt x="123825" y="306955"/>
                  <a:pt x="119777" y="303213"/>
                  <a:pt x="114379" y="303213"/>
                </a:cubicBezTo>
                <a:cubicBezTo>
                  <a:pt x="114379" y="303213"/>
                  <a:pt x="114379" y="303213"/>
                  <a:pt x="79296" y="303213"/>
                </a:cubicBezTo>
                <a:close/>
                <a:moveTo>
                  <a:pt x="189026" y="179388"/>
                </a:moveTo>
                <a:cubicBezTo>
                  <a:pt x="185284" y="179388"/>
                  <a:pt x="181542" y="180682"/>
                  <a:pt x="179047" y="184562"/>
                </a:cubicBezTo>
                <a:cubicBezTo>
                  <a:pt x="177800" y="188443"/>
                  <a:pt x="179047" y="192323"/>
                  <a:pt x="182789" y="194910"/>
                </a:cubicBezTo>
                <a:cubicBezTo>
                  <a:pt x="182789" y="196204"/>
                  <a:pt x="182789" y="196204"/>
                  <a:pt x="182789" y="197497"/>
                </a:cubicBezTo>
                <a:cubicBezTo>
                  <a:pt x="182789" y="197497"/>
                  <a:pt x="182789" y="197497"/>
                  <a:pt x="182789" y="207846"/>
                </a:cubicBezTo>
                <a:cubicBezTo>
                  <a:pt x="182789" y="211726"/>
                  <a:pt x="186532" y="214313"/>
                  <a:pt x="189026" y="211726"/>
                </a:cubicBezTo>
                <a:cubicBezTo>
                  <a:pt x="190274" y="211726"/>
                  <a:pt x="191521" y="210433"/>
                  <a:pt x="191521" y="207846"/>
                </a:cubicBezTo>
                <a:cubicBezTo>
                  <a:pt x="191521" y="207846"/>
                  <a:pt x="191521" y="207846"/>
                  <a:pt x="191521" y="197497"/>
                </a:cubicBezTo>
                <a:cubicBezTo>
                  <a:pt x="191521" y="196204"/>
                  <a:pt x="191521" y="196204"/>
                  <a:pt x="192768" y="194910"/>
                </a:cubicBezTo>
                <a:cubicBezTo>
                  <a:pt x="194016" y="193617"/>
                  <a:pt x="195263" y="191030"/>
                  <a:pt x="195263" y="188443"/>
                </a:cubicBezTo>
                <a:cubicBezTo>
                  <a:pt x="195263" y="183269"/>
                  <a:pt x="192768" y="180682"/>
                  <a:pt x="189026" y="179388"/>
                </a:cubicBezTo>
                <a:close/>
                <a:moveTo>
                  <a:pt x="186659" y="125413"/>
                </a:moveTo>
                <a:cubicBezTo>
                  <a:pt x="176007" y="125413"/>
                  <a:pt x="166687" y="133351"/>
                  <a:pt x="166687" y="145257"/>
                </a:cubicBezTo>
                <a:cubicBezTo>
                  <a:pt x="166687" y="145257"/>
                  <a:pt x="166687" y="145257"/>
                  <a:pt x="166687" y="157163"/>
                </a:cubicBezTo>
                <a:cubicBezTo>
                  <a:pt x="166687" y="157163"/>
                  <a:pt x="166687" y="157163"/>
                  <a:pt x="207962" y="157163"/>
                </a:cubicBezTo>
                <a:lnTo>
                  <a:pt x="207962" y="145257"/>
                </a:lnTo>
                <a:cubicBezTo>
                  <a:pt x="207962" y="133351"/>
                  <a:pt x="198642" y="125413"/>
                  <a:pt x="186659" y="125413"/>
                </a:cubicBezTo>
                <a:close/>
                <a:moveTo>
                  <a:pt x="186532" y="109538"/>
                </a:moveTo>
                <a:cubicBezTo>
                  <a:pt x="206602" y="109538"/>
                  <a:pt x="223997" y="125201"/>
                  <a:pt x="223997" y="144781"/>
                </a:cubicBezTo>
                <a:cubicBezTo>
                  <a:pt x="223997" y="144781"/>
                  <a:pt x="223997" y="144781"/>
                  <a:pt x="223997" y="156528"/>
                </a:cubicBezTo>
                <a:cubicBezTo>
                  <a:pt x="229349" y="156528"/>
                  <a:pt x="233363" y="161749"/>
                  <a:pt x="233363" y="166970"/>
                </a:cubicBezTo>
                <a:cubicBezTo>
                  <a:pt x="233363" y="166970"/>
                  <a:pt x="233363" y="166970"/>
                  <a:pt x="233363" y="217876"/>
                </a:cubicBezTo>
                <a:cubicBezTo>
                  <a:pt x="233363" y="223097"/>
                  <a:pt x="229349" y="227013"/>
                  <a:pt x="223997" y="227013"/>
                </a:cubicBezTo>
                <a:cubicBezTo>
                  <a:pt x="223997" y="227013"/>
                  <a:pt x="223997" y="227013"/>
                  <a:pt x="150404" y="227013"/>
                </a:cubicBezTo>
                <a:cubicBezTo>
                  <a:pt x="145052" y="227013"/>
                  <a:pt x="139700" y="223097"/>
                  <a:pt x="139700" y="217876"/>
                </a:cubicBezTo>
                <a:cubicBezTo>
                  <a:pt x="139700" y="217876"/>
                  <a:pt x="139700" y="217876"/>
                  <a:pt x="139700" y="166970"/>
                </a:cubicBezTo>
                <a:cubicBezTo>
                  <a:pt x="139700" y="161749"/>
                  <a:pt x="145052" y="156528"/>
                  <a:pt x="150404" y="156528"/>
                </a:cubicBezTo>
                <a:cubicBezTo>
                  <a:pt x="150404" y="156528"/>
                  <a:pt x="150404" y="156528"/>
                  <a:pt x="150404" y="144781"/>
                </a:cubicBezTo>
                <a:cubicBezTo>
                  <a:pt x="150404" y="125201"/>
                  <a:pt x="166461" y="109538"/>
                  <a:pt x="186532" y="109538"/>
                </a:cubicBezTo>
                <a:close/>
                <a:moveTo>
                  <a:pt x="35671" y="0"/>
                </a:moveTo>
                <a:cubicBezTo>
                  <a:pt x="35671" y="0"/>
                  <a:pt x="35671" y="0"/>
                  <a:pt x="159858" y="0"/>
                </a:cubicBezTo>
                <a:cubicBezTo>
                  <a:pt x="180996" y="0"/>
                  <a:pt x="196850" y="15776"/>
                  <a:pt x="196850" y="36810"/>
                </a:cubicBezTo>
                <a:cubicBezTo>
                  <a:pt x="196850" y="36810"/>
                  <a:pt x="196850" y="36810"/>
                  <a:pt x="196850" y="90711"/>
                </a:cubicBezTo>
                <a:cubicBezTo>
                  <a:pt x="194208" y="90711"/>
                  <a:pt x="190244" y="90711"/>
                  <a:pt x="186281" y="90711"/>
                </a:cubicBezTo>
                <a:cubicBezTo>
                  <a:pt x="183639" y="90711"/>
                  <a:pt x="180996" y="90711"/>
                  <a:pt x="177033" y="90711"/>
                </a:cubicBezTo>
                <a:cubicBezTo>
                  <a:pt x="177033" y="90711"/>
                  <a:pt x="177033" y="90711"/>
                  <a:pt x="177033" y="60474"/>
                </a:cubicBezTo>
                <a:cubicBezTo>
                  <a:pt x="177033" y="60474"/>
                  <a:pt x="177033" y="60474"/>
                  <a:pt x="177033" y="59159"/>
                </a:cubicBezTo>
                <a:cubicBezTo>
                  <a:pt x="177033" y="53900"/>
                  <a:pt x="173070" y="48642"/>
                  <a:pt x="167785" y="48642"/>
                </a:cubicBezTo>
                <a:cubicBezTo>
                  <a:pt x="167785" y="48642"/>
                  <a:pt x="167785" y="48642"/>
                  <a:pt x="29065" y="48642"/>
                </a:cubicBezTo>
                <a:cubicBezTo>
                  <a:pt x="23780" y="48642"/>
                  <a:pt x="19817" y="53900"/>
                  <a:pt x="19817" y="59159"/>
                </a:cubicBezTo>
                <a:cubicBezTo>
                  <a:pt x="19817" y="59159"/>
                  <a:pt x="19817" y="59159"/>
                  <a:pt x="19817" y="278706"/>
                </a:cubicBezTo>
                <a:cubicBezTo>
                  <a:pt x="19817" y="282650"/>
                  <a:pt x="23780" y="287908"/>
                  <a:pt x="29065" y="287908"/>
                </a:cubicBezTo>
                <a:cubicBezTo>
                  <a:pt x="29065" y="287908"/>
                  <a:pt x="29065" y="287908"/>
                  <a:pt x="167785" y="287908"/>
                </a:cubicBezTo>
                <a:cubicBezTo>
                  <a:pt x="173070" y="287908"/>
                  <a:pt x="177033" y="282650"/>
                  <a:pt x="177033" y="278706"/>
                </a:cubicBezTo>
                <a:cubicBezTo>
                  <a:pt x="177033" y="278706"/>
                  <a:pt x="177033" y="278706"/>
                  <a:pt x="177033" y="245839"/>
                </a:cubicBezTo>
                <a:cubicBezTo>
                  <a:pt x="177033" y="245839"/>
                  <a:pt x="177033" y="245839"/>
                  <a:pt x="196850" y="245839"/>
                </a:cubicBezTo>
                <a:cubicBezTo>
                  <a:pt x="196850" y="245839"/>
                  <a:pt x="196850" y="245839"/>
                  <a:pt x="196850" y="299740"/>
                </a:cubicBezTo>
                <a:cubicBezTo>
                  <a:pt x="196850" y="320774"/>
                  <a:pt x="180996" y="336550"/>
                  <a:pt x="159858" y="336550"/>
                </a:cubicBezTo>
                <a:cubicBezTo>
                  <a:pt x="159858" y="336550"/>
                  <a:pt x="159858" y="336550"/>
                  <a:pt x="35671" y="336550"/>
                </a:cubicBezTo>
                <a:cubicBezTo>
                  <a:pt x="15854" y="336550"/>
                  <a:pt x="0" y="320774"/>
                  <a:pt x="0" y="299740"/>
                </a:cubicBezTo>
                <a:cubicBezTo>
                  <a:pt x="0" y="299740"/>
                  <a:pt x="0" y="299740"/>
                  <a:pt x="0" y="36810"/>
                </a:cubicBezTo>
                <a:cubicBezTo>
                  <a:pt x="0" y="15776"/>
                  <a:pt x="15854" y="0"/>
                  <a:pt x="35671" y="0"/>
                </a:cubicBezTo>
                <a:close/>
              </a:path>
            </a:pathLst>
          </a:custGeom>
          <a:solidFill>
            <a:sysClr val="window" lastClr="FFFFFF"/>
          </a:solidFill>
          <a:ln>
            <a:noFill/>
          </a:ln>
        </p:spPr>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26" name="任意多边形 25"/>
          <p:cNvSpPr/>
          <p:nvPr>
            <p:custDataLst>
              <p:tags r:id="rId18"/>
            </p:custDataLst>
          </p:nvPr>
        </p:nvSpPr>
        <p:spPr bwMode="auto">
          <a:xfrm>
            <a:off x="1748790" y="3415030"/>
            <a:ext cx="366395" cy="624840"/>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solidFill>
            <a:sysClr val="window" lastClr="FFFFFF"/>
          </a:solidFill>
          <a:ln>
            <a:noFill/>
          </a:ln>
        </p:spPr>
        <p:txBody>
          <a:bodyPr anchor="ctr">
            <a:normAutofit/>
          </a:bodyPr>
          <a:p>
            <a:pPr algn="ctr">
              <a:lnSpc>
                <a:spcPct val="120000"/>
              </a:lnSpc>
            </a:pPr>
            <a:endParaRPr>
              <a:latin typeface="思源黑体 Normal" panose="020B0400000000000000" charset="-122"/>
              <a:ea typeface="思源黑体 Normal" panose="020B0400000000000000" charset="-122"/>
            </a:endParaRPr>
          </a:p>
        </p:txBody>
      </p:sp>
      <p:sp>
        <p:nvSpPr>
          <p:cNvPr id="27" name="任意多边形 26"/>
          <p:cNvSpPr/>
          <p:nvPr>
            <p:custDataLst>
              <p:tags r:id="rId19"/>
            </p:custDataLst>
          </p:nvPr>
        </p:nvSpPr>
        <p:spPr bwMode="auto">
          <a:xfrm>
            <a:off x="9914890" y="3445510"/>
            <a:ext cx="665480" cy="562610"/>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ysClr val="window" lastClr="FFFFFF"/>
          </a:solidFill>
          <a:ln>
            <a:noFill/>
          </a:ln>
        </p:spPr>
        <p:txBody>
          <a:bodyPr anchor="ctr">
            <a:normAutofit/>
          </a:bodyPr>
          <a:p>
            <a:pPr algn="ctr">
              <a:lnSpc>
                <a:spcPct val="120000"/>
              </a:lnSpc>
            </a:pPr>
            <a:endParaRPr dirty="0">
              <a:latin typeface="思源黑体 Normal" panose="020B0400000000000000" charset="-122"/>
              <a:ea typeface="思源黑体 Normal" panose="020B0400000000000000" charset="-122"/>
            </a:endParaRPr>
          </a:p>
        </p:txBody>
      </p:sp>
      <p:sp>
        <p:nvSpPr>
          <p:cNvPr id="28" name="任意多边形 23"/>
          <p:cNvSpPr/>
          <p:nvPr>
            <p:custDataLst>
              <p:tags r:id="rId20"/>
            </p:custDataLst>
          </p:nvPr>
        </p:nvSpPr>
        <p:spPr bwMode="auto">
          <a:xfrm>
            <a:off x="7165975" y="3509645"/>
            <a:ext cx="620395" cy="434340"/>
          </a:xfrm>
          <a:custGeom>
            <a:avLst/>
            <a:gdLst>
              <a:gd name="connsiteX0" fmla="*/ 303212 w 338138"/>
              <a:gd name="connsiteY0" fmla="*/ 103188 h 236538"/>
              <a:gd name="connsiteX1" fmla="*/ 303212 w 338138"/>
              <a:gd name="connsiteY1" fmla="*/ 122238 h 236538"/>
              <a:gd name="connsiteX2" fmla="*/ 306034 w 338138"/>
              <a:gd name="connsiteY2" fmla="*/ 122238 h 236538"/>
              <a:gd name="connsiteX3" fmla="*/ 315912 w 338138"/>
              <a:gd name="connsiteY3" fmla="*/ 112713 h 236538"/>
              <a:gd name="connsiteX4" fmla="*/ 306034 w 338138"/>
              <a:gd name="connsiteY4" fmla="*/ 103188 h 236538"/>
              <a:gd name="connsiteX5" fmla="*/ 303212 w 338138"/>
              <a:gd name="connsiteY5" fmla="*/ 103188 h 236538"/>
              <a:gd name="connsiteX6" fmla="*/ 65087 w 338138"/>
              <a:gd name="connsiteY6" fmla="*/ 90488 h 236538"/>
              <a:gd name="connsiteX7" fmla="*/ 61912 w 338138"/>
              <a:gd name="connsiteY7" fmla="*/ 96838 h 236538"/>
              <a:gd name="connsiteX8" fmla="*/ 68262 w 338138"/>
              <a:gd name="connsiteY8" fmla="*/ 96838 h 236538"/>
              <a:gd name="connsiteX9" fmla="*/ 90487 w 338138"/>
              <a:gd name="connsiteY9" fmla="*/ 87313 h 236538"/>
              <a:gd name="connsiteX10" fmla="*/ 90487 w 338138"/>
              <a:gd name="connsiteY10" fmla="*/ 107951 h 236538"/>
              <a:gd name="connsiteX11" fmla="*/ 98107 w 338138"/>
              <a:gd name="connsiteY11" fmla="*/ 107951 h 236538"/>
              <a:gd name="connsiteX12" fmla="*/ 109537 w 338138"/>
              <a:gd name="connsiteY12" fmla="*/ 97632 h 236538"/>
              <a:gd name="connsiteX13" fmla="*/ 98107 w 338138"/>
              <a:gd name="connsiteY13" fmla="*/ 87313 h 236538"/>
              <a:gd name="connsiteX14" fmla="*/ 90487 w 338138"/>
              <a:gd name="connsiteY14" fmla="*/ 87313 h 236538"/>
              <a:gd name="connsiteX15" fmla="*/ 86677 w 338138"/>
              <a:gd name="connsiteY15" fmla="*/ 79375 h 236538"/>
              <a:gd name="connsiteX16" fmla="*/ 98107 w 338138"/>
              <a:gd name="connsiteY16" fmla="*/ 79375 h 236538"/>
              <a:gd name="connsiteX17" fmla="*/ 115887 w 338138"/>
              <a:gd name="connsiteY17" fmla="*/ 97632 h 236538"/>
              <a:gd name="connsiteX18" fmla="*/ 98107 w 338138"/>
              <a:gd name="connsiteY18" fmla="*/ 115888 h 236538"/>
              <a:gd name="connsiteX19" fmla="*/ 86677 w 338138"/>
              <a:gd name="connsiteY19" fmla="*/ 115888 h 236538"/>
              <a:gd name="connsiteX20" fmla="*/ 84137 w 338138"/>
              <a:gd name="connsiteY20" fmla="*/ 113280 h 236538"/>
              <a:gd name="connsiteX21" fmla="*/ 84137 w 338138"/>
              <a:gd name="connsiteY21" fmla="*/ 81983 h 236538"/>
              <a:gd name="connsiteX22" fmla="*/ 86677 w 338138"/>
              <a:gd name="connsiteY22" fmla="*/ 79375 h 236538"/>
              <a:gd name="connsiteX23" fmla="*/ 63764 w 338138"/>
              <a:gd name="connsiteY23" fmla="*/ 79375 h 236538"/>
              <a:gd name="connsiteX24" fmla="*/ 66410 w 338138"/>
              <a:gd name="connsiteY24" fmla="*/ 79375 h 236538"/>
              <a:gd name="connsiteX25" fmla="*/ 69056 w 338138"/>
              <a:gd name="connsiteY25" fmla="*/ 80727 h 236538"/>
              <a:gd name="connsiteX26" fmla="*/ 80962 w 338138"/>
              <a:gd name="connsiteY26" fmla="*/ 113183 h 236538"/>
              <a:gd name="connsiteX27" fmla="*/ 78316 w 338138"/>
              <a:gd name="connsiteY27" fmla="*/ 115888 h 236538"/>
              <a:gd name="connsiteX28" fmla="*/ 75670 w 338138"/>
              <a:gd name="connsiteY28" fmla="*/ 115888 h 236538"/>
              <a:gd name="connsiteX29" fmla="*/ 74347 w 338138"/>
              <a:gd name="connsiteY29" fmla="*/ 114536 h 236538"/>
              <a:gd name="connsiteX30" fmla="*/ 70378 w 338138"/>
              <a:gd name="connsiteY30" fmla="*/ 105069 h 236538"/>
              <a:gd name="connsiteX31" fmla="*/ 59795 w 338138"/>
              <a:gd name="connsiteY31" fmla="*/ 105069 h 236538"/>
              <a:gd name="connsiteX32" fmla="*/ 55826 w 338138"/>
              <a:gd name="connsiteY32" fmla="*/ 114536 h 236538"/>
              <a:gd name="connsiteX33" fmla="*/ 54503 w 338138"/>
              <a:gd name="connsiteY33" fmla="*/ 115888 h 236538"/>
              <a:gd name="connsiteX34" fmla="*/ 51858 w 338138"/>
              <a:gd name="connsiteY34" fmla="*/ 115888 h 236538"/>
              <a:gd name="connsiteX35" fmla="*/ 49212 w 338138"/>
              <a:gd name="connsiteY35" fmla="*/ 114536 h 236538"/>
              <a:gd name="connsiteX36" fmla="*/ 49212 w 338138"/>
              <a:gd name="connsiteY36" fmla="*/ 113183 h 236538"/>
              <a:gd name="connsiteX37" fmla="*/ 61118 w 338138"/>
              <a:gd name="connsiteY37" fmla="*/ 80727 h 236538"/>
              <a:gd name="connsiteX38" fmla="*/ 63764 w 338138"/>
              <a:gd name="connsiteY38" fmla="*/ 79375 h 236538"/>
              <a:gd name="connsiteX39" fmla="*/ 19050 w 338138"/>
              <a:gd name="connsiteY39" fmla="*/ 63500 h 236538"/>
              <a:gd name="connsiteX40" fmla="*/ 19050 w 338138"/>
              <a:gd name="connsiteY40" fmla="*/ 132790 h 236538"/>
              <a:gd name="connsiteX41" fmla="*/ 120915 w 338138"/>
              <a:gd name="connsiteY41" fmla="*/ 132790 h 236538"/>
              <a:gd name="connsiteX42" fmla="*/ 124884 w 338138"/>
              <a:gd name="connsiteY42" fmla="*/ 134097 h 236538"/>
              <a:gd name="connsiteX43" fmla="*/ 161925 w 338138"/>
              <a:gd name="connsiteY43" fmla="*/ 152400 h 236538"/>
              <a:gd name="connsiteX44" fmla="*/ 152665 w 338138"/>
              <a:gd name="connsiteY44" fmla="*/ 123638 h 236538"/>
              <a:gd name="connsiteX45" fmla="*/ 152665 w 338138"/>
              <a:gd name="connsiteY45" fmla="*/ 121024 h 236538"/>
              <a:gd name="connsiteX46" fmla="*/ 152665 w 338138"/>
              <a:gd name="connsiteY46" fmla="*/ 63500 h 236538"/>
              <a:gd name="connsiteX47" fmla="*/ 19050 w 338138"/>
              <a:gd name="connsiteY47" fmla="*/ 63500 h 236538"/>
              <a:gd name="connsiteX48" fmla="*/ 52387 w 338138"/>
              <a:gd name="connsiteY48" fmla="*/ 17463 h 236538"/>
              <a:gd name="connsiteX49" fmla="*/ 52387 w 338138"/>
              <a:gd name="connsiteY49" fmla="*/ 43782 h 236538"/>
              <a:gd name="connsiteX50" fmla="*/ 161817 w 338138"/>
              <a:gd name="connsiteY50" fmla="*/ 43782 h 236538"/>
              <a:gd name="connsiteX51" fmla="*/ 169728 w 338138"/>
              <a:gd name="connsiteY51" fmla="*/ 52994 h 236538"/>
              <a:gd name="connsiteX52" fmla="*/ 169728 w 338138"/>
              <a:gd name="connsiteY52" fmla="*/ 118791 h 236538"/>
              <a:gd name="connsiteX53" fmla="*/ 186868 w 338138"/>
              <a:gd name="connsiteY53" fmla="*/ 167482 h 236538"/>
              <a:gd name="connsiteX54" fmla="*/ 184231 w 338138"/>
              <a:gd name="connsiteY54" fmla="*/ 176693 h 236538"/>
              <a:gd name="connsiteX55" fmla="*/ 177639 w 338138"/>
              <a:gd name="connsiteY55" fmla="*/ 179325 h 236538"/>
              <a:gd name="connsiteX56" fmla="*/ 173683 w 338138"/>
              <a:gd name="connsiteY56" fmla="*/ 178009 h 236538"/>
              <a:gd name="connsiteX57" fmla="*/ 119627 w 338138"/>
              <a:gd name="connsiteY57" fmla="*/ 150374 h 236538"/>
              <a:gd name="connsiteX58" fmla="*/ 52387 w 338138"/>
              <a:gd name="connsiteY58" fmla="*/ 150374 h 236538"/>
              <a:gd name="connsiteX59" fmla="*/ 52387 w 338138"/>
              <a:gd name="connsiteY59" fmla="*/ 217488 h 236538"/>
              <a:gd name="connsiteX60" fmla="*/ 285750 w 338138"/>
              <a:gd name="connsiteY60" fmla="*/ 217488 h 236538"/>
              <a:gd name="connsiteX61" fmla="*/ 285750 w 338138"/>
              <a:gd name="connsiteY61" fmla="*/ 17463 h 236538"/>
              <a:gd name="connsiteX62" fmla="*/ 52387 w 338138"/>
              <a:gd name="connsiteY62" fmla="*/ 17463 h 236538"/>
              <a:gd name="connsiteX63" fmla="*/ 42267 w 338138"/>
              <a:gd name="connsiteY63" fmla="*/ 0 h 236538"/>
              <a:gd name="connsiteX64" fmla="*/ 328892 w 338138"/>
              <a:gd name="connsiteY64" fmla="*/ 0 h 236538"/>
              <a:gd name="connsiteX65" fmla="*/ 338138 w 338138"/>
              <a:gd name="connsiteY65" fmla="*/ 9199 h 236538"/>
              <a:gd name="connsiteX66" fmla="*/ 338138 w 338138"/>
              <a:gd name="connsiteY66" fmla="*/ 227339 h 236538"/>
              <a:gd name="connsiteX67" fmla="*/ 328892 w 338138"/>
              <a:gd name="connsiteY67" fmla="*/ 236538 h 236538"/>
              <a:gd name="connsiteX68" fmla="*/ 42267 w 338138"/>
              <a:gd name="connsiteY68" fmla="*/ 236538 h 236538"/>
              <a:gd name="connsiteX69" fmla="*/ 33021 w 338138"/>
              <a:gd name="connsiteY69" fmla="*/ 227339 h 236538"/>
              <a:gd name="connsiteX70" fmla="*/ 33021 w 338138"/>
              <a:gd name="connsiteY70" fmla="*/ 151122 h 236538"/>
              <a:gd name="connsiteX71" fmla="*/ 9246 w 338138"/>
              <a:gd name="connsiteY71" fmla="*/ 151122 h 236538"/>
              <a:gd name="connsiteX72" fmla="*/ 0 w 338138"/>
              <a:gd name="connsiteY72" fmla="*/ 141923 h 236538"/>
              <a:gd name="connsiteX73" fmla="*/ 0 w 338138"/>
              <a:gd name="connsiteY73" fmla="*/ 53878 h 236538"/>
              <a:gd name="connsiteX74" fmla="*/ 9246 w 338138"/>
              <a:gd name="connsiteY74" fmla="*/ 44679 h 236538"/>
              <a:gd name="connsiteX75" fmla="*/ 33021 w 338138"/>
              <a:gd name="connsiteY75" fmla="*/ 44679 h 236538"/>
              <a:gd name="connsiteX76" fmla="*/ 33021 w 338138"/>
              <a:gd name="connsiteY76" fmla="*/ 9199 h 236538"/>
              <a:gd name="connsiteX77" fmla="*/ 42267 w 338138"/>
              <a:gd name="connsiteY77" fmla="*/ 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8138" h="236538">
                <a:moveTo>
                  <a:pt x="303212" y="103188"/>
                </a:moveTo>
                <a:cubicBezTo>
                  <a:pt x="303212" y="103188"/>
                  <a:pt x="303212" y="103188"/>
                  <a:pt x="303212" y="122238"/>
                </a:cubicBezTo>
                <a:cubicBezTo>
                  <a:pt x="303212" y="122238"/>
                  <a:pt x="303212" y="122238"/>
                  <a:pt x="306034" y="122238"/>
                </a:cubicBezTo>
                <a:cubicBezTo>
                  <a:pt x="311679" y="122238"/>
                  <a:pt x="315912" y="116795"/>
                  <a:pt x="315912" y="112713"/>
                </a:cubicBezTo>
                <a:cubicBezTo>
                  <a:pt x="315912" y="107270"/>
                  <a:pt x="311679" y="103188"/>
                  <a:pt x="306034" y="103188"/>
                </a:cubicBezTo>
                <a:cubicBezTo>
                  <a:pt x="306034" y="103188"/>
                  <a:pt x="306034" y="103188"/>
                  <a:pt x="303212" y="103188"/>
                </a:cubicBezTo>
                <a:close/>
                <a:moveTo>
                  <a:pt x="65087" y="90488"/>
                </a:moveTo>
                <a:lnTo>
                  <a:pt x="61912" y="96838"/>
                </a:lnTo>
                <a:lnTo>
                  <a:pt x="68262" y="96838"/>
                </a:lnTo>
                <a:close/>
                <a:moveTo>
                  <a:pt x="90487" y="87313"/>
                </a:moveTo>
                <a:cubicBezTo>
                  <a:pt x="90487" y="87313"/>
                  <a:pt x="90487" y="87313"/>
                  <a:pt x="90487" y="107951"/>
                </a:cubicBezTo>
                <a:cubicBezTo>
                  <a:pt x="90487" y="107951"/>
                  <a:pt x="90487" y="107951"/>
                  <a:pt x="98107" y="107951"/>
                </a:cubicBezTo>
                <a:cubicBezTo>
                  <a:pt x="104457" y="107951"/>
                  <a:pt x="109537" y="104081"/>
                  <a:pt x="109537" y="97632"/>
                </a:cubicBezTo>
                <a:cubicBezTo>
                  <a:pt x="109537" y="92473"/>
                  <a:pt x="104457" y="87313"/>
                  <a:pt x="98107" y="87313"/>
                </a:cubicBezTo>
                <a:cubicBezTo>
                  <a:pt x="98107" y="87313"/>
                  <a:pt x="98107" y="87313"/>
                  <a:pt x="90487" y="87313"/>
                </a:cubicBezTo>
                <a:close/>
                <a:moveTo>
                  <a:pt x="86677" y="79375"/>
                </a:moveTo>
                <a:cubicBezTo>
                  <a:pt x="86677" y="79375"/>
                  <a:pt x="86677" y="79375"/>
                  <a:pt x="98107" y="79375"/>
                </a:cubicBezTo>
                <a:cubicBezTo>
                  <a:pt x="108267" y="79375"/>
                  <a:pt x="115887" y="88503"/>
                  <a:pt x="115887" y="97632"/>
                </a:cubicBezTo>
                <a:cubicBezTo>
                  <a:pt x="115887" y="108064"/>
                  <a:pt x="108267" y="115888"/>
                  <a:pt x="98107" y="115888"/>
                </a:cubicBezTo>
                <a:cubicBezTo>
                  <a:pt x="98107" y="115888"/>
                  <a:pt x="98107" y="115888"/>
                  <a:pt x="86677" y="115888"/>
                </a:cubicBezTo>
                <a:cubicBezTo>
                  <a:pt x="85407" y="115888"/>
                  <a:pt x="84137" y="114584"/>
                  <a:pt x="84137" y="113280"/>
                </a:cubicBezTo>
                <a:cubicBezTo>
                  <a:pt x="84137" y="113280"/>
                  <a:pt x="84137" y="113280"/>
                  <a:pt x="84137" y="81983"/>
                </a:cubicBezTo>
                <a:cubicBezTo>
                  <a:pt x="84137" y="80679"/>
                  <a:pt x="85407" y="79375"/>
                  <a:pt x="86677" y="79375"/>
                </a:cubicBezTo>
                <a:close/>
                <a:moveTo>
                  <a:pt x="63764" y="79375"/>
                </a:moveTo>
                <a:cubicBezTo>
                  <a:pt x="63764" y="79375"/>
                  <a:pt x="63764" y="79375"/>
                  <a:pt x="66410" y="79375"/>
                </a:cubicBezTo>
                <a:cubicBezTo>
                  <a:pt x="67733" y="79375"/>
                  <a:pt x="67733" y="79375"/>
                  <a:pt x="69056" y="80727"/>
                </a:cubicBezTo>
                <a:lnTo>
                  <a:pt x="80962" y="113183"/>
                </a:lnTo>
                <a:cubicBezTo>
                  <a:pt x="80962" y="114536"/>
                  <a:pt x="79639" y="115888"/>
                  <a:pt x="78316" y="115888"/>
                </a:cubicBezTo>
                <a:cubicBezTo>
                  <a:pt x="78316" y="115888"/>
                  <a:pt x="78316" y="115888"/>
                  <a:pt x="75670" y="115888"/>
                </a:cubicBezTo>
                <a:cubicBezTo>
                  <a:pt x="74347" y="115888"/>
                  <a:pt x="74347" y="114536"/>
                  <a:pt x="74347" y="114536"/>
                </a:cubicBezTo>
                <a:cubicBezTo>
                  <a:pt x="74347" y="114536"/>
                  <a:pt x="74347" y="114536"/>
                  <a:pt x="70378" y="105069"/>
                </a:cubicBezTo>
                <a:cubicBezTo>
                  <a:pt x="70378" y="105069"/>
                  <a:pt x="70378" y="105069"/>
                  <a:pt x="59795" y="105069"/>
                </a:cubicBezTo>
                <a:cubicBezTo>
                  <a:pt x="59795" y="105069"/>
                  <a:pt x="59795" y="105069"/>
                  <a:pt x="55826" y="114536"/>
                </a:cubicBezTo>
                <a:cubicBezTo>
                  <a:pt x="55826" y="114536"/>
                  <a:pt x="55826" y="115888"/>
                  <a:pt x="54503" y="115888"/>
                </a:cubicBezTo>
                <a:cubicBezTo>
                  <a:pt x="54503" y="115888"/>
                  <a:pt x="54503" y="115888"/>
                  <a:pt x="51858" y="115888"/>
                </a:cubicBezTo>
                <a:cubicBezTo>
                  <a:pt x="50535" y="115888"/>
                  <a:pt x="50535" y="115888"/>
                  <a:pt x="49212" y="114536"/>
                </a:cubicBezTo>
                <a:cubicBezTo>
                  <a:pt x="49212" y="114536"/>
                  <a:pt x="49212" y="113183"/>
                  <a:pt x="49212" y="113183"/>
                </a:cubicBezTo>
                <a:cubicBezTo>
                  <a:pt x="49212" y="113183"/>
                  <a:pt x="49212" y="113183"/>
                  <a:pt x="61118" y="80727"/>
                </a:cubicBezTo>
                <a:cubicBezTo>
                  <a:pt x="61118" y="79375"/>
                  <a:pt x="62441" y="79375"/>
                  <a:pt x="63764" y="79375"/>
                </a:cubicBezTo>
                <a:close/>
                <a:moveTo>
                  <a:pt x="19050" y="63500"/>
                </a:moveTo>
                <a:lnTo>
                  <a:pt x="19050" y="132790"/>
                </a:lnTo>
                <a:cubicBezTo>
                  <a:pt x="19050" y="132790"/>
                  <a:pt x="19050" y="132790"/>
                  <a:pt x="120915" y="132790"/>
                </a:cubicBezTo>
                <a:cubicBezTo>
                  <a:pt x="122238" y="132790"/>
                  <a:pt x="124884" y="132790"/>
                  <a:pt x="124884" y="134097"/>
                </a:cubicBezTo>
                <a:cubicBezTo>
                  <a:pt x="124884" y="134097"/>
                  <a:pt x="124884" y="134097"/>
                  <a:pt x="161925" y="152400"/>
                </a:cubicBezTo>
                <a:cubicBezTo>
                  <a:pt x="161925" y="152400"/>
                  <a:pt x="161925" y="152400"/>
                  <a:pt x="152665" y="123638"/>
                </a:cubicBezTo>
                <a:cubicBezTo>
                  <a:pt x="152665" y="123638"/>
                  <a:pt x="152665" y="122331"/>
                  <a:pt x="152665" y="121024"/>
                </a:cubicBezTo>
                <a:cubicBezTo>
                  <a:pt x="152665" y="121024"/>
                  <a:pt x="152665" y="121024"/>
                  <a:pt x="152665" y="63500"/>
                </a:cubicBezTo>
                <a:cubicBezTo>
                  <a:pt x="152665" y="63500"/>
                  <a:pt x="152665" y="63500"/>
                  <a:pt x="19050" y="63500"/>
                </a:cubicBezTo>
                <a:close/>
                <a:moveTo>
                  <a:pt x="52387" y="17463"/>
                </a:moveTo>
                <a:cubicBezTo>
                  <a:pt x="52387" y="17463"/>
                  <a:pt x="52387" y="17463"/>
                  <a:pt x="52387" y="43782"/>
                </a:cubicBezTo>
                <a:cubicBezTo>
                  <a:pt x="52387" y="43782"/>
                  <a:pt x="52387" y="43782"/>
                  <a:pt x="161817" y="43782"/>
                </a:cubicBezTo>
                <a:cubicBezTo>
                  <a:pt x="165773" y="43782"/>
                  <a:pt x="169728" y="49046"/>
                  <a:pt x="169728" y="52994"/>
                </a:cubicBezTo>
                <a:cubicBezTo>
                  <a:pt x="169728" y="52994"/>
                  <a:pt x="169728" y="52994"/>
                  <a:pt x="169728" y="118791"/>
                </a:cubicBezTo>
                <a:cubicBezTo>
                  <a:pt x="169728" y="118791"/>
                  <a:pt x="169728" y="118791"/>
                  <a:pt x="186868" y="167482"/>
                </a:cubicBezTo>
                <a:cubicBezTo>
                  <a:pt x="188186" y="171430"/>
                  <a:pt x="186868" y="174062"/>
                  <a:pt x="184231" y="176693"/>
                </a:cubicBezTo>
                <a:cubicBezTo>
                  <a:pt x="181594" y="178009"/>
                  <a:pt x="180275" y="179325"/>
                  <a:pt x="177639" y="179325"/>
                </a:cubicBezTo>
                <a:cubicBezTo>
                  <a:pt x="176320" y="179325"/>
                  <a:pt x="175002" y="179325"/>
                  <a:pt x="173683" y="178009"/>
                </a:cubicBezTo>
                <a:cubicBezTo>
                  <a:pt x="173683" y="178009"/>
                  <a:pt x="173683" y="178009"/>
                  <a:pt x="119627" y="150374"/>
                </a:cubicBezTo>
                <a:cubicBezTo>
                  <a:pt x="119627" y="150374"/>
                  <a:pt x="119627" y="150374"/>
                  <a:pt x="52387" y="150374"/>
                </a:cubicBezTo>
                <a:cubicBezTo>
                  <a:pt x="52387" y="150374"/>
                  <a:pt x="52387" y="150374"/>
                  <a:pt x="52387" y="217488"/>
                </a:cubicBezTo>
                <a:cubicBezTo>
                  <a:pt x="52387" y="217488"/>
                  <a:pt x="52387" y="217488"/>
                  <a:pt x="285750" y="217488"/>
                </a:cubicBezTo>
                <a:lnTo>
                  <a:pt x="285750" y="17463"/>
                </a:lnTo>
                <a:cubicBezTo>
                  <a:pt x="285750" y="17463"/>
                  <a:pt x="285750" y="17463"/>
                  <a:pt x="52387" y="17463"/>
                </a:cubicBezTo>
                <a:close/>
                <a:moveTo>
                  <a:pt x="42267" y="0"/>
                </a:moveTo>
                <a:cubicBezTo>
                  <a:pt x="42267" y="0"/>
                  <a:pt x="42267" y="0"/>
                  <a:pt x="328892" y="0"/>
                </a:cubicBezTo>
                <a:cubicBezTo>
                  <a:pt x="334176" y="0"/>
                  <a:pt x="338138" y="3942"/>
                  <a:pt x="338138" y="9199"/>
                </a:cubicBezTo>
                <a:cubicBezTo>
                  <a:pt x="338138" y="9199"/>
                  <a:pt x="338138" y="9199"/>
                  <a:pt x="338138" y="227339"/>
                </a:cubicBezTo>
                <a:cubicBezTo>
                  <a:pt x="338138" y="232596"/>
                  <a:pt x="334176" y="236538"/>
                  <a:pt x="328892" y="236538"/>
                </a:cubicBezTo>
                <a:cubicBezTo>
                  <a:pt x="328892" y="236538"/>
                  <a:pt x="328892" y="236538"/>
                  <a:pt x="42267" y="236538"/>
                </a:cubicBezTo>
                <a:cubicBezTo>
                  <a:pt x="36984" y="236538"/>
                  <a:pt x="33021" y="232596"/>
                  <a:pt x="33021" y="227339"/>
                </a:cubicBezTo>
                <a:cubicBezTo>
                  <a:pt x="33021" y="227339"/>
                  <a:pt x="33021" y="227339"/>
                  <a:pt x="33021" y="151122"/>
                </a:cubicBezTo>
                <a:cubicBezTo>
                  <a:pt x="33021" y="151122"/>
                  <a:pt x="33021" y="151122"/>
                  <a:pt x="9246" y="151122"/>
                </a:cubicBezTo>
                <a:cubicBezTo>
                  <a:pt x="3962" y="151122"/>
                  <a:pt x="0" y="147179"/>
                  <a:pt x="0" y="141923"/>
                </a:cubicBezTo>
                <a:cubicBezTo>
                  <a:pt x="0" y="141923"/>
                  <a:pt x="0" y="141923"/>
                  <a:pt x="0" y="53878"/>
                </a:cubicBezTo>
                <a:cubicBezTo>
                  <a:pt x="0" y="49936"/>
                  <a:pt x="3962" y="44679"/>
                  <a:pt x="9246" y="44679"/>
                </a:cubicBezTo>
                <a:cubicBezTo>
                  <a:pt x="9246" y="44679"/>
                  <a:pt x="9246" y="44679"/>
                  <a:pt x="33021" y="44679"/>
                </a:cubicBezTo>
                <a:cubicBezTo>
                  <a:pt x="33021" y="44679"/>
                  <a:pt x="33021" y="44679"/>
                  <a:pt x="33021" y="9199"/>
                </a:cubicBezTo>
                <a:cubicBezTo>
                  <a:pt x="33021" y="3942"/>
                  <a:pt x="36984" y="0"/>
                  <a:pt x="42267" y="0"/>
                </a:cubicBezTo>
                <a:close/>
              </a:path>
            </a:pathLst>
          </a:custGeom>
          <a:solidFill>
            <a:sysClr val="window" lastClr="FFFFFF"/>
          </a:solidFill>
          <a:ln>
            <a:noFill/>
          </a:ln>
        </p:spPr>
        <p:txBody>
          <a:bodyPr anchor="ctr">
            <a:normAutofit lnSpcReduction="20000"/>
          </a:bodyPr>
          <a:p>
            <a:pPr algn="ctr">
              <a:lnSpc>
                <a:spcPct val="130000"/>
              </a:lnSpc>
            </a:pPr>
            <a:endParaRPr>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高等职业教育的定位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5" name="矩形 64"/>
          <p:cNvSpPr/>
          <p:nvPr/>
        </p:nvSpPr>
        <p:spPr>
          <a:xfrm>
            <a:off x="5463540" y="1707515"/>
            <a:ext cx="5982970" cy="1259840"/>
          </a:xfrm>
          <a:prstGeom prst="rect">
            <a:avLst/>
          </a:prstGeom>
          <a:solidFill>
            <a:schemeClr val="tx2">
              <a:lumMod val="75000"/>
              <a:alpha val="34000"/>
            </a:schemeClr>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8" name="矩形 67"/>
          <p:cNvSpPr/>
          <p:nvPr/>
        </p:nvSpPr>
        <p:spPr>
          <a:xfrm>
            <a:off x="5463540" y="3251835"/>
            <a:ext cx="5982970" cy="1259840"/>
          </a:xfrm>
          <a:prstGeom prst="rect">
            <a:avLst/>
          </a:prstGeom>
          <a:solidFill>
            <a:srgbClr val="8C9D80">
              <a:alpha val="33000"/>
            </a:srgbClr>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9" name="矩形 68"/>
          <p:cNvSpPr/>
          <p:nvPr/>
        </p:nvSpPr>
        <p:spPr>
          <a:xfrm>
            <a:off x="5463540" y="4783455"/>
            <a:ext cx="5982970" cy="1259840"/>
          </a:xfrm>
          <a:prstGeom prst="rect">
            <a:avLst/>
          </a:prstGeom>
          <a:solidFill>
            <a:schemeClr val="accent4">
              <a:lumMod val="75000"/>
              <a:alpha val="49000"/>
            </a:schemeClr>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70" name="矩形 69"/>
          <p:cNvSpPr/>
          <p:nvPr/>
        </p:nvSpPr>
        <p:spPr>
          <a:xfrm>
            <a:off x="6114361" y="1730760"/>
            <a:ext cx="1727250" cy="368300"/>
          </a:xfrm>
          <a:prstGeom prst="rect">
            <a:avLst/>
          </a:prstGeom>
        </p:spPr>
        <p:txBody>
          <a:bodyPr wrap="square">
            <a:spAutoFit/>
          </a:bodyPr>
          <a:p>
            <a:pPr lvl="0" algn="ctr">
              <a:buClrTx/>
              <a:buSzTx/>
              <a:buFontTx/>
            </a:pPr>
            <a:r>
              <a:rPr lang="zh-CN" altLang="en-US" sz="2000" b="1" spc="150" dirty="0">
                <a:uFillTx/>
                <a:latin typeface="思源黑体 Normal" panose="020B0400000000000000" charset="-122"/>
                <a:ea typeface="思源黑体 Normal" panose="020B0400000000000000" charset="-122"/>
                <a:cs typeface="+mn-ea"/>
                <a:sym typeface="+mn-lt"/>
              </a:rPr>
              <a:t>目标定位</a:t>
            </a:r>
            <a:endParaRPr lang="zh-CN" altLang="en-US" sz="2000" b="1" spc="150" dirty="0">
              <a:uFillTx/>
              <a:latin typeface="思源黑体 Normal" panose="020B0400000000000000" charset="-122"/>
              <a:ea typeface="思源黑体 Normal" panose="020B0400000000000000" charset="-122"/>
              <a:cs typeface="+mn-ea"/>
              <a:sym typeface="+mn-lt"/>
            </a:endParaRPr>
          </a:p>
        </p:txBody>
      </p:sp>
      <p:sp>
        <p:nvSpPr>
          <p:cNvPr id="71" name="矩形 70"/>
          <p:cNvSpPr/>
          <p:nvPr/>
        </p:nvSpPr>
        <p:spPr>
          <a:xfrm>
            <a:off x="6335395" y="2044700"/>
            <a:ext cx="4940300" cy="829945"/>
          </a:xfrm>
          <a:prstGeom prst="rect">
            <a:avLst/>
          </a:prstGeom>
        </p:spPr>
        <p:txBody>
          <a:bodyPr wrap="square">
            <a:spAutoFit/>
          </a:bodyPr>
          <a:p>
            <a:pPr lvl="0" algn="l">
              <a:lnSpc>
                <a:spcPct val="150000"/>
              </a:lnSpc>
              <a:buClrTx/>
              <a:buSzTx/>
              <a:buFontTx/>
            </a:pPr>
            <a:r>
              <a:rPr sz="1600" spc="150" dirty="0">
                <a:uFillTx/>
                <a:latin typeface="思源黑体 Normal" panose="020B0400000000000000" charset="-122"/>
                <a:ea typeface="思源黑体 Normal" panose="020B0400000000000000" charset="-122"/>
                <a:cs typeface="+mn-ea"/>
                <a:sym typeface="+mn-lt"/>
              </a:rPr>
              <a:t>培养德智体全面发展的，适应市场经济建设和社会发展需要的</a:t>
            </a:r>
            <a:r>
              <a:rPr sz="1600" b="1" spc="150" dirty="0">
                <a:solidFill>
                  <a:srgbClr val="C00000"/>
                </a:solidFill>
                <a:uFillTx/>
                <a:latin typeface="思源黑体 Normal" panose="020B0400000000000000" charset="-122"/>
                <a:ea typeface="思源黑体 Normal" panose="020B0400000000000000" charset="-122"/>
                <a:cs typeface="+mn-ea"/>
                <a:sym typeface="+mn-lt"/>
              </a:rPr>
              <a:t>高级应用型技术人才</a:t>
            </a:r>
            <a:r>
              <a:rPr sz="1600" spc="150" dirty="0">
                <a:uFillTx/>
                <a:latin typeface="思源黑体 Normal" panose="020B0400000000000000" charset="-122"/>
                <a:ea typeface="思源黑体 Normal" panose="020B0400000000000000" charset="-122"/>
                <a:cs typeface="+mn-ea"/>
                <a:sym typeface="+mn-lt"/>
              </a:rPr>
              <a:t>。</a:t>
            </a:r>
            <a:endParaRPr sz="1600" spc="150" dirty="0">
              <a:uFillTx/>
              <a:latin typeface="思源黑体 Normal" panose="020B0400000000000000" charset="-122"/>
              <a:ea typeface="思源黑体 Normal" panose="020B0400000000000000" charset="-122"/>
              <a:cs typeface="+mn-ea"/>
              <a:sym typeface="+mn-lt"/>
            </a:endParaRPr>
          </a:p>
        </p:txBody>
      </p:sp>
      <p:sp>
        <p:nvSpPr>
          <p:cNvPr id="78" name="picture-board_72538"/>
          <p:cNvSpPr>
            <a:spLocks noChangeAspect="1"/>
          </p:cNvSpPr>
          <p:nvPr/>
        </p:nvSpPr>
        <p:spPr bwMode="auto">
          <a:xfrm>
            <a:off x="5735333" y="2105401"/>
            <a:ext cx="421575" cy="356868"/>
          </a:xfrm>
          <a:custGeom>
            <a:avLst/>
            <a:gdLst>
              <a:gd name="connsiteX0" fmla="*/ 362988 w 608697"/>
              <a:gd name="connsiteY0" fmla="*/ 414572 h 515269"/>
              <a:gd name="connsiteX1" fmla="*/ 445038 w 608697"/>
              <a:gd name="connsiteY1" fmla="*/ 414572 h 515269"/>
              <a:gd name="connsiteX2" fmla="*/ 480394 w 608697"/>
              <a:gd name="connsiteY2" fmla="*/ 462761 h 515269"/>
              <a:gd name="connsiteX3" fmla="*/ 473233 w 608697"/>
              <a:gd name="connsiteY3" fmla="*/ 508864 h 515269"/>
              <a:gd name="connsiteX4" fmla="*/ 453690 w 608697"/>
              <a:gd name="connsiteY4" fmla="*/ 515269 h 515269"/>
              <a:gd name="connsiteX5" fmla="*/ 426987 w 608697"/>
              <a:gd name="connsiteY5" fmla="*/ 501788 h 515269"/>
              <a:gd name="connsiteX6" fmla="*/ 163659 w 608697"/>
              <a:gd name="connsiteY6" fmla="*/ 414502 h 515269"/>
              <a:gd name="connsiteX7" fmla="*/ 245709 w 608697"/>
              <a:gd name="connsiteY7" fmla="*/ 414502 h 515269"/>
              <a:gd name="connsiteX8" fmla="*/ 181710 w 608697"/>
              <a:gd name="connsiteY8" fmla="*/ 501789 h 515269"/>
              <a:gd name="connsiteX9" fmla="*/ 155007 w 608697"/>
              <a:gd name="connsiteY9" fmla="*/ 515269 h 515269"/>
              <a:gd name="connsiteX10" fmla="*/ 135464 w 608697"/>
              <a:gd name="connsiteY10" fmla="*/ 508864 h 515269"/>
              <a:gd name="connsiteX11" fmla="*/ 128303 w 608697"/>
              <a:gd name="connsiteY11" fmla="*/ 462763 h 515269"/>
              <a:gd name="connsiteX12" fmla="*/ 163659 w 608697"/>
              <a:gd name="connsiteY12" fmla="*/ 414576 h 515269"/>
              <a:gd name="connsiteX13" fmla="*/ 236206 w 608697"/>
              <a:gd name="connsiteY13" fmla="*/ 157983 h 515269"/>
              <a:gd name="connsiteX14" fmla="*/ 225800 w 608697"/>
              <a:gd name="connsiteY14" fmla="*/ 162283 h 515269"/>
              <a:gd name="connsiteX15" fmla="*/ 104359 w 608697"/>
              <a:gd name="connsiteY15" fmla="*/ 283456 h 515269"/>
              <a:gd name="connsiteX16" fmla="*/ 100107 w 608697"/>
              <a:gd name="connsiteY16" fmla="*/ 293808 h 515269"/>
              <a:gd name="connsiteX17" fmla="*/ 100107 w 608697"/>
              <a:gd name="connsiteY17" fmla="*/ 313544 h 515269"/>
              <a:gd name="connsiteX18" fmla="*/ 114802 w 608697"/>
              <a:gd name="connsiteY18" fmla="*/ 328216 h 515269"/>
              <a:gd name="connsiteX19" fmla="*/ 432503 w 608697"/>
              <a:gd name="connsiteY19" fmla="*/ 328216 h 515269"/>
              <a:gd name="connsiteX20" fmla="*/ 446079 w 608697"/>
              <a:gd name="connsiteY20" fmla="*/ 319130 h 515269"/>
              <a:gd name="connsiteX21" fmla="*/ 442872 w 608697"/>
              <a:gd name="connsiteY21" fmla="*/ 303117 h 515269"/>
              <a:gd name="connsiteX22" fmla="*/ 370291 w 608697"/>
              <a:gd name="connsiteY22" fmla="*/ 230652 h 515269"/>
              <a:gd name="connsiteX23" fmla="*/ 349479 w 608697"/>
              <a:gd name="connsiteY23" fmla="*/ 230652 h 515269"/>
              <a:gd name="connsiteX24" fmla="*/ 332247 w 608697"/>
              <a:gd name="connsiteY24" fmla="*/ 247782 h 515269"/>
              <a:gd name="connsiteX25" fmla="*/ 246612 w 608697"/>
              <a:gd name="connsiteY25" fmla="*/ 162283 h 515269"/>
              <a:gd name="connsiteX26" fmla="*/ 236206 w 608697"/>
              <a:gd name="connsiteY26" fmla="*/ 157983 h 515269"/>
              <a:gd name="connsiteX27" fmla="*/ 472113 w 608697"/>
              <a:gd name="connsiteY27" fmla="*/ 67624 h 515269"/>
              <a:gd name="connsiteX28" fmla="*/ 427580 w 608697"/>
              <a:gd name="connsiteY28" fmla="*/ 112086 h 515269"/>
              <a:gd name="connsiteX29" fmla="*/ 472113 w 608697"/>
              <a:gd name="connsiteY29" fmla="*/ 156474 h 515269"/>
              <a:gd name="connsiteX30" fmla="*/ 516572 w 608697"/>
              <a:gd name="connsiteY30" fmla="*/ 112086 h 515269"/>
              <a:gd name="connsiteX31" fmla="*/ 472113 w 608697"/>
              <a:gd name="connsiteY31" fmla="*/ 67624 h 515269"/>
              <a:gd name="connsiteX32" fmla="*/ 16560 w 608697"/>
              <a:gd name="connsiteY32" fmla="*/ 0 h 515269"/>
              <a:gd name="connsiteX33" fmla="*/ 592137 w 608697"/>
              <a:gd name="connsiteY33" fmla="*/ 0 h 515269"/>
              <a:gd name="connsiteX34" fmla="*/ 608697 w 608697"/>
              <a:gd name="connsiteY34" fmla="*/ 16534 h 515269"/>
              <a:gd name="connsiteX35" fmla="*/ 608697 w 608697"/>
              <a:gd name="connsiteY35" fmla="*/ 373199 h 515269"/>
              <a:gd name="connsiteX36" fmla="*/ 592137 w 608697"/>
              <a:gd name="connsiteY36" fmla="*/ 389733 h 515269"/>
              <a:gd name="connsiteX37" fmla="*/ 16560 w 608697"/>
              <a:gd name="connsiteY37" fmla="*/ 389733 h 515269"/>
              <a:gd name="connsiteX38" fmla="*/ 0 w 608697"/>
              <a:gd name="connsiteY38" fmla="*/ 373199 h 515269"/>
              <a:gd name="connsiteX39" fmla="*/ 0 w 608697"/>
              <a:gd name="connsiteY39" fmla="*/ 16534 h 515269"/>
              <a:gd name="connsiteX40" fmla="*/ 16560 w 608697"/>
              <a:gd name="connsiteY40" fmla="*/ 0 h 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8697" h="515269">
                <a:moveTo>
                  <a:pt x="362988" y="414572"/>
                </a:moveTo>
                <a:lnTo>
                  <a:pt x="445038" y="414572"/>
                </a:lnTo>
                <a:lnTo>
                  <a:pt x="480394" y="462761"/>
                </a:lnTo>
                <a:cubicBezTo>
                  <a:pt x="491135" y="477433"/>
                  <a:pt x="487928" y="498139"/>
                  <a:pt x="473233" y="508864"/>
                </a:cubicBezTo>
                <a:cubicBezTo>
                  <a:pt x="467341" y="513184"/>
                  <a:pt x="460478" y="515269"/>
                  <a:pt x="453690" y="515269"/>
                </a:cubicBezTo>
                <a:cubicBezTo>
                  <a:pt x="443546" y="515269"/>
                  <a:pt x="433476" y="510577"/>
                  <a:pt x="426987" y="501788"/>
                </a:cubicBezTo>
                <a:close/>
                <a:moveTo>
                  <a:pt x="163659" y="414502"/>
                </a:moveTo>
                <a:lnTo>
                  <a:pt x="245709" y="414502"/>
                </a:lnTo>
                <a:lnTo>
                  <a:pt x="181710" y="501789"/>
                </a:lnTo>
                <a:cubicBezTo>
                  <a:pt x="175221" y="510577"/>
                  <a:pt x="165151" y="515269"/>
                  <a:pt x="155007" y="515269"/>
                </a:cubicBezTo>
                <a:cubicBezTo>
                  <a:pt x="148219" y="515269"/>
                  <a:pt x="141356" y="513184"/>
                  <a:pt x="135464" y="508864"/>
                </a:cubicBezTo>
                <a:cubicBezTo>
                  <a:pt x="120695" y="498139"/>
                  <a:pt x="117562" y="477435"/>
                  <a:pt x="128303" y="462763"/>
                </a:cubicBezTo>
                <a:lnTo>
                  <a:pt x="163659" y="414576"/>
                </a:lnTo>
                <a:close/>
                <a:moveTo>
                  <a:pt x="236206" y="157983"/>
                </a:moveTo>
                <a:cubicBezTo>
                  <a:pt x="232439" y="157983"/>
                  <a:pt x="228672" y="159416"/>
                  <a:pt x="225800" y="162283"/>
                </a:cubicBezTo>
                <a:lnTo>
                  <a:pt x="104359" y="283456"/>
                </a:lnTo>
                <a:cubicBezTo>
                  <a:pt x="101599" y="286211"/>
                  <a:pt x="100107" y="289935"/>
                  <a:pt x="100107" y="293808"/>
                </a:cubicBezTo>
                <a:lnTo>
                  <a:pt x="100107" y="313544"/>
                </a:lnTo>
                <a:cubicBezTo>
                  <a:pt x="100107" y="321662"/>
                  <a:pt x="106671" y="328216"/>
                  <a:pt x="114802" y="328216"/>
                </a:cubicBezTo>
                <a:lnTo>
                  <a:pt x="432503" y="328216"/>
                </a:lnTo>
                <a:cubicBezTo>
                  <a:pt x="438471" y="328216"/>
                  <a:pt x="443767" y="324641"/>
                  <a:pt x="446079" y="319130"/>
                </a:cubicBezTo>
                <a:cubicBezTo>
                  <a:pt x="448392" y="313693"/>
                  <a:pt x="447124" y="307363"/>
                  <a:pt x="442872" y="303117"/>
                </a:cubicBezTo>
                <a:lnTo>
                  <a:pt x="370291" y="230652"/>
                </a:lnTo>
                <a:cubicBezTo>
                  <a:pt x="364547" y="224918"/>
                  <a:pt x="355222" y="224918"/>
                  <a:pt x="349479" y="230652"/>
                </a:cubicBezTo>
                <a:lnTo>
                  <a:pt x="332247" y="247782"/>
                </a:lnTo>
                <a:lnTo>
                  <a:pt x="246612" y="162283"/>
                </a:lnTo>
                <a:cubicBezTo>
                  <a:pt x="243740" y="159416"/>
                  <a:pt x="239973" y="157983"/>
                  <a:pt x="236206" y="157983"/>
                </a:cubicBezTo>
                <a:close/>
                <a:moveTo>
                  <a:pt x="472113" y="67624"/>
                </a:moveTo>
                <a:cubicBezTo>
                  <a:pt x="447571" y="67624"/>
                  <a:pt x="427580" y="87584"/>
                  <a:pt x="427580" y="112086"/>
                </a:cubicBezTo>
                <a:cubicBezTo>
                  <a:pt x="427580" y="136589"/>
                  <a:pt x="447571" y="156474"/>
                  <a:pt x="472113" y="156474"/>
                </a:cubicBezTo>
                <a:cubicBezTo>
                  <a:pt x="496655" y="156474"/>
                  <a:pt x="516572" y="136589"/>
                  <a:pt x="516572" y="112086"/>
                </a:cubicBezTo>
                <a:cubicBezTo>
                  <a:pt x="516572" y="87584"/>
                  <a:pt x="496655" y="67624"/>
                  <a:pt x="472113" y="67624"/>
                </a:cubicBezTo>
                <a:close/>
                <a:moveTo>
                  <a:pt x="16560" y="0"/>
                </a:moveTo>
                <a:lnTo>
                  <a:pt x="592137" y="0"/>
                </a:lnTo>
                <a:cubicBezTo>
                  <a:pt x="601312" y="0"/>
                  <a:pt x="608697" y="7373"/>
                  <a:pt x="608697" y="16534"/>
                </a:cubicBezTo>
                <a:lnTo>
                  <a:pt x="608697" y="373199"/>
                </a:lnTo>
                <a:cubicBezTo>
                  <a:pt x="608697" y="382360"/>
                  <a:pt x="601312" y="389733"/>
                  <a:pt x="592137" y="389733"/>
                </a:cubicBezTo>
                <a:lnTo>
                  <a:pt x="16560" y="389733"/>
                </a:lnTo>
                <a:cubicBezTo>
                  <a:pt x="7385" y="389733"/>
                  <a:pt x="0" y="382360"/>
                  <a:pt x="0" y="373199"/>
                </a:cubicBezTo>
                <a:lnTo>
                  <a:pt x="0" y="16534"/>
                </a:lnTo>
                <a:cubicBezTo>
                  <a:pt x="0" y="7373"/>
                  <a:pt x="7385" y="0"/>
                  <a:pt x="16560" y="0"/>
                </a:cubicBezTo>
                <a:close/>
              </a:path>
            </a:pathLst>
          </a:custGeom>
          <a:solidFill>
            <a:schemeClr val="bg1"/>
          </a:solidFill>
          <a:ln>
            <a:noFill/>
          </a:ln>
          <a:effectLst>
            <a:outerShdw blurRad="50800" dist="38100" dir="2700000" algn="tl" rotWithShape="0">
              <a:prstClr val="black">
                <a:alpha val="20000"/>
              </a:prstClr>
            </a:outerShdw>
          </a:effectLst>
        </p:spPr>
        <p:txBody>
          <a:bodyPr/>
          <a:p>
            <a:endParaRPr lang="zh-CN" altLang="en-US">
              <a:cs typeface="+mn-ea"/>
              <a:sym typeface="+mn-lt"/>
            </a:endParaRPr>
          </a:p>
        </p:txBody>
      </p:sp>
      <p:sp>
        <p:nvSpPr>
          <p:cNvPr id="79" name="矩形 78"/>
          <p:cNvSpPr/>
          <p:nvPr/>
        </p:nvSpPr>
        <p:spPr>
          <a:xfrm>
            <a:off x="6114361" y="3301143"/>
            <a:ext cx="1727250" cy="368300"/>
          </a:xfrm>
          <a:prstGeom prst="rect">
            <a:avLst/>
          </a:prstGeom>
        </p:spPr>
        <p:txBody>
          <a:bodyPr wrap="square">
            <a:spAutoFit/>
          </a:bodyPr>
          <a:p>
            <a:pPr lvl="0" algn="ctr">
              <a:buClrTx/>
              <a:buSzTx/>
              <a:buFontTx/>
            </a:pPr>
            <a:r>
              <a:rPr lang="zh-CN" altLang="en-US" sz="2000" b="1" spc="150" dirty="0">
                <a:uFillTx/>
                <a:latin typeface="思源黑体 Normal" panose="020B0400000000000000" charset="-122"/>
                <a:ea typeface="思源黑体 Normal" panose="020B0400000000000000" charset="-122"/>
                <a:cs typeface="+mn-ea"/>
                <a:sym typeface="+mn-lt"/>
              </a:rPr>
              <a:t>职业定位</a:t>
            </a:r>
            <a:endParaRPr lang="zh-CN" altLang="en-US" sz="2000" b="1" spc="150" dirty="0">
              <a:uFillTx/>
              <a:latin typeface="思源黑体 Normal" panose="020B0400000000000000" charset="-122"/>
              <a:ea typeface="思源黑体 Normal" panose="020B0400000000000000" charset="-122"/>
              <a:cs typeface="+mn-ea"/>
              <a:sym typeface="+mn-lt"/>
            </a:endParaRPr>
          </a:p>
        </p:txBody>
      </p:sp>
      <p:sp>
        <p:nvSpPr>
          <p:cNvPr id="80" name="矩形 79"/>
          <p:cNvSpPr/>
          <p:nvPr/>
        </p:nvSpPr>
        <p:spPr>
          <a:xfrm>
            <a:off x="6335395" y="3615055"/>
            <a:ext cx="4940300" cy="829945"/>
          </a:xfrm>
          <a:prstGeom prst="rect">
            <a:avLst/>
          </a:prstGeom>
        </p:spPr>
        <p:txBody>
          <a:bodyPr wrap="square">
            <a:spAutoFit/>
          </a:bodyPr>
          <a:p>
            <a:pPr lvl="0" algn="l">
              <a:lnSpc>
                <a:spcPct val="150000"/>
              </a:lnSpc>
              <a:buClrTx/>
              <a:buSzTx/>
              <a:buFontTx/>
            </a:pPr>
            <a:r>
              <a:rPr lang="zh-CN" sz="1600" spc="150" dirty="0">
                <a:uFillTx/>
                <a:latin typeface="思源黑体 Normal" panose="020B0400000000000000" charset="-122"/>
                <a:ea typeface="思源黑体 Normal" panose="020B0400000000000000" charset="-122"/>
                <a:cs typeface="+mn-ea"/>
                <a:sym typeface="+mn-lt"/>
              </a:rPr>
              <a:t>培养</a:t>
            </a:r>
            <a:r>
              <a:rPr sz="1600" b="1" spc="150" dirty="0">
                <a:solidFill>
                  <a:srgbClr val="C00000"/>
                </a:solidFill>
                <a:uFillTx/>
                <a:latin typeface="思源黑体 Normal" panose="020B0400000000000000" charset="-122"/>
                <a:ea typeface="思源黑体 Normal" panose="020B0400000000000000" charset="-122"/>
                <a:cs typeface="+mn-ea"/>
                <a:sym typeface="+mn-lt"/>
              </a:rPr>
              <a:t>在就业</a:t>
            </a:r>
            <a:r>
              <a:rPr lang="zh-CN" sz="1600" b="1" spc="150" dirty="0">
                <a:solidFill>
                  <a:srgbClr val="C00000"/>
                </a:solidFill>
                <a:uFillTx/>
                <a:latin typeface="思源黑体 Normal" panose="020B0400000000000000" charset="-122"/>
                <a:ea typeface="思源黑体 Normal" panose="020B0400000000000000" charset="-122"/>
                <a:cs typeface="+mn-ea"/>
                <a:sym typeface="+mn-lt"/>
              </a:rPr>
              <a:t>方</a:t>
            </a:r>
            <a:r>
              <a:rPr lang="zh-CN" sz="1600" b="1" spc="150" dirty="0">
                <a:solidFill>
                  <a:srgbClr val="C00000"/>
                </a:solidFill>
                <a:uFillTx/>
                <a:latin typeface="思源黑体 Normal" panose="020B0400000000000000" charset="-122"/>
                <a:ea typeface="思源黑体 Normal" panose="020B0400000000000000" charset="-122"/>
                <a:cs typeface="+mn-ea"/>
                <a:sym typeface="+mn-lt"/>
              </a:rPr>
              <a:t>面</a:t>
            </a:r>
            <a:r>
              <a:rPr sz="1600" b="1" spc="150" dirty="0">
                <a:solidFill>
                  <a:srgbClr val="C00000"/>
                </a:solidFill>
                <a:uFillTx/>
                <a:latin typeface="思源黑体 Normal" panose="020B0400000000000000" charset="-122"/>
                <a:ea typeface="思源黑体 Normal" panose="020B0400000000000000" charset="-122"/>
                <a:cs typeface="+mn-ea"/>
                <a:sym typeface="+mn-lt"/>
              </a:rPr>
              <a:t>有优势、</a:t>
            </a:r>
            <a:r>
              <a:rPr sz="1600" b="1" spc="150" dirty="0">
                <a:solidFill>
                  <a:srgbClr val="C00000"/>
                </a:solidFill>
                <a:uFillTx/>
                <a:latin typeface="思源黑体 Normal" panose="020B0400000000000000" charset="-122"/>
                <a:ea typeface="思源黑体 Normal" panose="020B0400000000000000" charset="-122"/>
                <a:cs typeface="+mn-ea"/>
                <a:sym typeface="+mn-lt"/>
              </a:rPr>
              <a:t>在</a:t>
            </a:r>
            <a:r>
              <a:rPr sz="1600" b="1" spc="150" dirty="0">
                <a:solidFill>
                  <a:srgbClr val="C00000"/>
                </a:solidFill>
                <a:uFillTx/>
                <a:latin typeface="思源黑体 Normal" panose="020B0400000000000000" charset="-122"/>
                <a:ea typeface="思源黑体 Normal" panose="020B0400000000000000" charset="-122"/>
                <a:cs typeface="+mn-ea"/>
                <a:sym typeface="+mn-lt"/>
              </a:rPr>
              <a:t>创业</a:t>
            </a:r>
            <a:r>
              <a:rPr lang="zh-CN" sz="1600" b="1" spc="150" dirty="0">
                <a:solidFill>
                  <a:srgbClr val="C00000"/>
                </a:solidFill>
                <a:uFillTx/>
                <a:latin typeface="思源黑体 Normal" panose="020B0400000000000000" charset="-122"/>
                <a:ea typeface="思源黑体 Normal" panose="020B0400000000000000" charset="-122"/>
                <a:cs typeface="+mn-ea"/>
                <a:sym typeface="+mn-lt"/>
              </a:rPr>
              <a:t>方面</a:t>
            </a:r>
            <a:r>
              <a:rPr sz="1600" b="1" spc="150" dirty="0">
                <a:solidFill>
                  <a:srgbClr val="C00000"/>
                </a:solidFill>
                <a:uFillTx/>
                <a:latin typeface="思源黑体 Normal" panose="020B0400000000000000" charset="-122"/>
                <a:ea typeface="思源黑体 Normal" panose="020B0400000000000000" charset="-122"/>
                <a:cs typeface="+mn-ea"/>
                <a:sym typeface="+mn-lt"/>
              </a:rPr>
              <a:t>有能力</a:t>
            </a:r>
            <a:r>
              <a:rPr sz="1600" spc="150" dirty="0">
                <a:uFillTx/>
                <a:latin typeface="思源黑体 Normal" panose="020B0400000000000000" charset="-122"/>
                <a:ea typeface="思源黑体 Normal" panose="020B0400000000000000" charset="-122"/>
                <a:cs typeface="+mn-ea"/>
                <a:sym typeface="+mn-lt"/>
              </a:rPr>
              <a:t>、</a:t>
            </a:r>
            <a:r>
              <a:rPr sz="1600" b="1" spc="150" dirty="0">
                <a:solidFill>
                  <a:srgbClr val="C00000"/>
                </a:solidFill>
                <a:uFillTx/>
                <a:latin typeface="思源黑体 Normal" panose="020B0400000000000000" charset="-122"/>
                <a:ea typeface="思源黑体 Normal" panose="020B0400000000000000" charset="-122"/>
                <a:cs typeface="+mn-ea"/>
                <a:sym typeface="+mn-lt"/>
              </a:rPr>
              <a:t>在</a:t>
            </a:r>
            <a:r>
              <a:rPr sz="1600" b="1" spc="150" dirty="0">
                <a:solidFill>
                  <a:srgbClr val="C00000"/>
                </a:solidFill>
                <a:uFillTx/>
                <a:latin typeface="思源黑体 Normal" panose="020B0400000000000000" charset="-122"/>
                <a:ea typeface="思源黑体 Normal" panose="020B0400000000000000" charset="-122"/>
                <a:cs typeface="+mn-ea"/>
                <a:sym typeface="+mn-lt"/>
              </a:rPr>
              <a:t>继续教育有基础、</a:t>
            </a:r>
            <a:r>
              <a:rPr sz="1600" b="1" spc="150" dirty="0">
                <a:solidFill>
                  <a:srgbClr val="C00000"/>
                </a:solidFill>
                <a:uFillTx/>
                <a:latin typeface="思源黑体 Normal" panose="020B0400000000000000" charset="-122"/>
                <a:ea typeface="思源黑体 Normal" panose="020B0400000000000000" charset="-122"/>
                <a:cs typeface="+mn-ea"/>
                <a:sym typeface="+mn-lt"/>
              </a:rPr>
              <a:t>在</a:t>
            </a:r>
            <a:r>
              <a:rPr sz="1600" b="1" spc="150" dirty="0">
                <a:solidFill>
                  <a:srgbClr val="C00000"/>
                </a:solidFill>
                <a:uFillTx/>
                <a:latin typeface="思源黑体 Normal" panose="020B0400000000000000" charset="-122"/>
                <a:ea typeface="思源黑体 Normal" panose="020B0400000000000000" charset="-122"/>
                <a:cs typeface="+mn-ea"/>
                <a:sym typeface="+mn-lt"/>
              </a:rPr>
              <a:t>发展</a:t>
            </a:r>
            <a:r>
              <a:rPr lang="zh-CN" sz="1600" b="1" spc="150" dirty="0">
                <a:solidFill>
                  <a:srgbClr val="C00000"/>
                </a:solidFill>
                <a:uFillTx/>
                <a:latin typeface="思源黑体 Normal" panose="020B0400000000000000" charset="-122"/>
                <a:ea typeface="思源黑体 Normal" panose="020B0400000000000000" charset="-122"/>
                <a:cs typeface="+mn-ea"/>
                <a:sym typeface="+mn-lt"/>
              </a:rPr>
              <a:t>方面</a:t>
            </a:r>
            <a:r>
              <a:rPr sz="1600" b="1" spc="150" dirty="0">
                <a:solidFill>
                  <a:srgbClr val="C00000"/>
                </a:solidFill>
                <a:uFillTx/>
                <a:latin typeface="思源黑体 Normal" panose="020B0400000000000000" charset="-122"/>
                <a:ea typeface="思源黑体 Normal" panose="020B0400000000000000" charset="-122"/>
                <a:cs typeface="+mn-ea"/>
                <a:sym typeface="+mn-lt"/>
              </a:rPr>
              <a:t>有空间</a:t>
            </a:r>
            <a:r>
              <a:rPr lang="zh-CN" sz="1600" spc="150" dirty="0">
                <a:uFillTx/>
                <a:latin typeface="思源黑体 Normal" panose="020B0400000000000000" charset="-122"/>
                <a:ea typeface="思源黑体 Normal" panose="020B0400000000000000" charset="-122"/>
                <a:cs typeface="+mn-ea"/>
                <a:sym typeface="+mn-lt"/>
              </a:rPr>
              <a:t>的</a:t>
            </a:r>
            <a:r>
              <a:rPr lang="zh-CN" sz="1600" spc="150" dirty="0">
                <a:uFillTx/>
                <a:latin typeface="思源黑体 Normal" panose="020B0400000000000000" charset="-122"/>
                <a:ea typeface="思源黑体 Normal" panose="020B0400000000000000" charset="-122"/>
                <a:cs typeface="+mn-ea"/>
                <a:sym typeface="+mn-lt"/>
              </a:rPr>
              <a:t>人</a:t>
            </a:r>
            <a:r>
              <a:rPr lang="zh-CN" sz="1600" spc="150" dirty="0">
                <a:uFillTx/>
                <a:latin typeface="思源黑体 Normal" panose="020B0400000000000000" charset="-122"/>
                <a:ea typeface="思源黑体 Normal" panose="020B0400000000000000" charset="-122"/>
                <a:cs typeface="+mn-ea"/>
                <a:sym typeface="+mn-lt"/>
              </a:rPr>
              <a:t>。</a:t>
            </a:r>
            <a:endParaRPr lang="zh-CN" sz="1600" spc="150" dirty="0">
              <a:uFillTx/>
              <a:latin typeface="思源黑体 Normal" panose="020B0400000000000000" charset="-122"/>
              <a:ea typeface="思源黑体 Normal" panose="020B0400000000000000" charset="-122"/>
              <a:cs typeface="+mn-ea"/>
              <a:sym typeface="+mn-lt"/>
            </a:endParaRPr>
          </a:p>
        </p:txBody>
      </p:sp>
      <p:sp>
        <p:nvSpPr>
          <p:cNvPr id="81" name="矩形 80"/>
          <p:cNvSpPr/>
          <p:nvPr/>
        </p:nvSpPr>
        <p:spPr>
          <a:xfrm>
            <a:off x="6114361" y="4832763"/>
            <a:ext cx="1727250" cy="398780"/>
          </a:xfrm>
          <a:prstGeom prst="rect">
            <a:avLst/>
          </a:prstGeom>
        </p:spPr>
        <p:txBody>
          <a:bodyPr wrap="square">
            <a:spAutoFit/>
          </a:bodyPr>
          <a:p>
            <a:pPr algn="ctr"/>
            <a:r>
              <a:rPr lang="zh-CN" altLang="en-US" sz="2000" b="1" spc="150" dirty="0">
                <a:solidFill>
                  <a:schemeClr val="tx1"/>
                </a:solidFill>
                <a:uFillTx/>
                <a:latin typeface="思源黑体 Normal" panose="020B0400000000000000" charset="-122"/>
                <a:ea typeface="思源黑体 Normal" panose="020B0400000000000000" charset="-122"/>
                <a:cs typeface="+mn-ea"/>
                <a:sym typeface="+mn-lt"/>
              </a:rPr>
              <a:t>能力定位</a:t>
            </a:r>
            <a:endParaRPr lang="zh-CN" altLang="en-US" sz="2000" b="1" spc="150" dirty="0">
              <a:solidFill>
                <a:schemeClr val="tx1"/>
              </a:solidFill>
              <a:uFillTx/>
              <a:latin typeface="思源黑体 Normal" panose="020B0400000000000000" charset="-122"/>
              <a:ea typeface="思源黑体 Normal" panose="020B0400000000000000" charset="-122"/>
              <a:cs typeface="+mn-ea"/>
              <a:sym typeface="+mn-lt"/>
            </a:endParaRPr>
          </a:p>
        </p:txBody>
      </p:sp>
      <p:sp>
        <p:nvSpPr>
          <p:cNvPr id="82" name="矩形 81"/>
          <p:cNvSpPr/>
          <p:nvPr/>
        </p:nvSpPr>
        <p:spPr>
          <a:xfrm>
            <a:off x="6335395" y="5146675"/>
            <a:ext cx="4940935" cy="829945"/>
          </a:xfrm>
          <a:prstGeom prst="rect">
            <a:avLst/>
          </a:prstGeom>
        </p:spPr>
        <p:txBody>
          <a:bodyPr wrap="square">
            <a:spAutoFit/>
          </a:bodyPr>
          <a:p>
            <a:pPr>
              <a:lnSpc>
                <a:spcPct val="150000"/>
              </a:lnSpc>
            </a:pPr>
            <a:r>
              <a:rPr sz="1600" spc="150" dirty="0">
                <a:solidFill>
                  <a:schemeClr val="tx1"/>
                </a:solidFill>
                <a:uFillTx/>
                <a:latin typeface="思源黑体 Normal" panose="020B0400000000000000" charset="-122"/>
                <a:ea typeface="思源黑体 Normal" panose="020B0400000000000000" charset="-122"/>
                <a:cs typeface="+mn-ea"/>
                <a:sym typeface="+mn-lt"/>
              </a:rPr>
              <a:t>培养有实践技能、创业能力、创新精神的与市场经济相适应的</a:t>
            </a:r>
            <a:r>
              <a:rPr sz="1600" b="1" spc="150" dirty="0">
                <a:solidFill>
                  <a:srgbClr val="C00000"/>
                </a:solidFill>
                <a:uFillTx/>
                <a:latin typeface="思源黑体 Normal" panose="020B0400000000000000" charset="-122"/>
                <a:ea typeface="思源黑体 Normal" panose="020B0400000000000000" charset="-122"/>
                <a:cs typeface="+mn-ea"/>
                <a:sym typeface="+mn-lt"/>
              </a:rPr>
              <a:t>高素质劳动者</a:t>
            </a:r>
            <a:r>
              <a:rPr sz="1600" spc="150" dirty="0">
                <a:solidFill>
                  <a:schemeClr val="tx1"/>
                </a:solidFill>
                <a:uFillTx/>
                <a:latin typeface="思源黑体 Normal" panose="020B0400000000000000" charset="-122"/>
                <a:ea typeface="思源黑体 Normal" panose="020B0400000000000000" charset="-122"/>
                <a:cs typeface="+mn-ea"/>
                <a:sym typeface="+mn-lt"/>
              </a:rPr>
              <a:t>。</a:t>
            </a:r>
            <a:endParaRPr sz="1600" spc="150" dirty="0">
              <a:solidFill>
                <a:schemeClr val="tx1"/>
              </a:solidFill>
              <a:uFillTx/>
              <a:latin typeface="思源黑体 Normal" panose="020B0400000000000000" charset="-122"/>
              <a:ea typeface="思源黑体 Normal" panose="020B0400000000000000" charset="-122"/>
              <a:cs typeface="+mn-ea"/>
              <a:sym typeface="+mn-lt"/>
            </a:endParaRPr>
          </a:p>
        </p:txBody>
      </p:sp>
      <p:sp>
        <p:nvSpPr>
          <p:cNvPr id="83" name="businessman_126340"/>
          <p:cNvSpPr>
            <a:spLocks noChangeAspect="1"/>
          </p:cNvSpPr>
          <p:nvPr/>
        </p:nvSpPr>
        <p:spPr bwMode="auto">
          <a:xfrm>
            <a:off x="5779342" y="3625458"/>
            <a:ext cx="401492" cy="421575"/>
          </a:xfrm>
          <a:custGeom>
            <a:avLst/>
            <a:gdLst>
              <a:gd name="connsiteX0" fmla="*/ 510101 w 577807"/>
              <a:gd name="connsiteY0" fmla="*/ 468052 h 606710"/>
              <a:gd name="connsiteX1" fmla="*/ 466708 w 577807"/>
              <a:gd name="connsiteY1" fmla="*/ 511097 h 606710"/>
              <a:gd name="connsiteX2" fmla="*/ 448566 w 577807"/>
              <a:gd name="connsiteY2" fmla="*/ 492889 h 606710"/>
              <a:gd name="connsiteX3" fmla="*/ 429582 w 577807"/>
              <a:gd name="connsiteY3" fmla="*/ 511750 h 606710"/>
              <a:gd name="connsiteX4" fmla="*/ 447818 w 577807"/>
              <a:gd name="connsiteY4" fmla="*/ 529865 h 606710"/>
              <a:gd name="connsiteX5" fmla="*/ 466615 w 577807"/>
              <a:gd name="connsiteY5" fmla="*/ 548819 h 606710"/>
              <a:gd name="connsiteX6" fmla="*/ 485599 w 577807"/>
              <a:gd name="connsiteY6" fmla="*/ 530051 h 606710"/>
              <a:gd name="connsiteX7" fmla="*/ 528991 w 577807"/>
              <a:gd name="connsiteY7" fmla="*/ 486913 h 606710"/>
              <a:gd name="connsiteX8" fmla="*/ 479333 w 577807"/>
              <a:gd name="connsiteY8" fmla="*/ 409974 h 606710"/>
              <a:gd name="connsiteX9" fmla="*/ 577807 w 577807"/>
              <a:gd name="connsiteY9" fmla="*/ 508389 h 606710"/>
              <a:gd name="connsiteX10" fmla="*/ 479333 w 577807"/>
              <a:gd name="connsiteY10" fmla="*/ 606710 h 606710"/>
              <a:gd name="connsiteX11" fmla="*/ 380859 w 577807"/>
              <a:gd name="connsiteY11" fmla="*/ 508389 h 606710"/>
              <a:gd name="connsiteX12" fmla="*/ 479333 w 577807"/>
              <a:gd name="connsiteY12" fmla="*/ 409974 h 606710"/>
              <a:gd name="connsiteX13" fmla="*/ 156092 w 577807"/>
              <a:gd name="connsiteY13" fmla="*/ 299045 h 606710"/>
              <a:gd name="connsiteX14" fmla="*/ 201451 w 577807"/>
              <a:gd name="connsiteY14" fmla="*/ 442283 h 606710"/>
              <a:gd name="connsiteX15" fmla="*/ 207717 w 577807"/>
              <a:gd name="connsiteY15" fmla="*/ 461705 h 606710"/>
              <a:gd name="connsiteX16" fmla="*/ 228012 w 577807"/>
              <a:gd name="connsiteY16" fmla="*/ 404186 h 606710"/>
              <a:gd name="connsiteX17" fmla="*/ 240263 w 577807"/>
              <a:gd name="connsiteY17" fmla="*/ 335928 h 606710"/>
              <a:gd name="connsiteX18" fmla="*/ 240357 w 577807"/>
              <a:gd name="connsiteY18" fmla="*/ 335928 h 606710"/>
              <a:gd name="connsiteX19" fmla="*/ 240544 w 577807"/>
              <a:gd name="connsiteY19" fmla="*/ 335928 h 606710"/>
              <a:gd name="connsiteX20" fmla="*/ 240638 w 577807"/>
              <a:gd name="connsiteY20" fmla="*/ 335928 h 606710"/>
              <a:gd name="connsiteX21" fmla="*/ 240731 w 577807"/>
              <a:gd name="connsiteY21" fmla="*/ 335928 h 606710"/>
              <a:gd name="connsiteX22" fmla="*/ 252983 w 577807"/>
              <a:gd name="connsiteY22" fmla="*/ 404186 h 606710"/>
              <a:gd name="connsiteX23" fmla="*/ 273277 w 577807"/>
              <a:gd name="connsiteY23" fmla="*/ 461705 h 606710"/>
              <a:gd name="connsiteX24" fmla="*/ 279544 w 577807"/>
              <a:gd name="connsiteY24" fmla="*/ 442283 h 606710"/>
              <a:gd name="connsiteX25" fmla="*/ 324903 w 577807"/>
              <a:gd name="connsiteY25" fmla="*/ 299045 h 606710"/>
              <a:gd name="connsiteX26" fmla="*/ 419082 w 577807"/>
              <a:gd name="connsiteY26" fmla="*/ 344519 h 606710"/>
              <a:gd name="connsiteX27" fmla="*/ 462009 w 577807"/>
              <a:gd name="connsiteY27" fmla="*/ 375799 h 606710"/>
              <a:gd name="connsiteX28" fmla="*/ 343140 w 577807"/>
              <a:gd name="connsiteY28" fmla="*/ 508393 h 606710"/>
              <a:gd name="connsiteX29" fmla="*/ 343795 w 577807"/>
              <a:gd name="connsiteY29" fmla="*/ 521185 h 606710"/>
              <a:gd name="connsiteX30" fmla="*/ 240918 w 577807"/>
              <a:gd name="connsiteY30" fmla="*/ 521185 h 606710"/>
              <a:gd name="connsiteX31" fmla="*/ 240263 w 577807"/>
              <a:gd name="connsiteY31" fmla="*/ 521185 h 606710"/>
              <a:gd name="connsiteX32" fmla="*/ 0 w 577807"/>
              <a:gd name="connsiteY32" fmla="*/ 521185 h 606710"/>
              <a:gd name="connsiteX33" fmla="*/ 61913 w 577807"/>
              <a:gd name="connsiteY33" fmla="*/ 344519 h 606710"/>
              <a:gd name="connsiteX34" fmla="*/ 156092 w 577807"/>
              <a:gd name="connsiteY34" fmla="*/ 299045 h 606710"/>
              <a:gd name="connsiteX35" fmla="*/ 240564 w 577807"/>
              <a:gd name="connsiteY35" fmla="*/ 48 h 606710"/>
              <a:gd name="connsiteX36" fmla="*/ 352492 w 577807"/>
              <a:gd name="connsiteY36" fmla="*/ 114519 h 606710"/>
              <a:gd name="connsiteX37" fmla="*/ 241312 w 577807"/>
              <a:gd name="connsiteY37" fmla="*/ 289307 h 606710"/>
              <a:gd name="connsiteX38" fmla="*/ 240564 w 577807"/>
              <a:gd name="connsiteY38" fmla="*/ 289307 h 606710"/>
              <a:gd name="connsiteX39" fmla="*/ 239815 w 577807"/>
              <a:gd name="connsiteY39" fmla="*/ 289307 h 606710"/>
              <a:gd name="connsiteX40" fmla="*/ 128542 w 577807"/>
              <a:gd name="connsiteY40" fmla="*/ 114519 h 606710"/>
              <a:gd name="connsiteX41" fmla="*/ 240564 w 577807"/>
              <a:gd name="connsiteY41" fmla="*/ 48 h 60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7807" h="606710">
                <a:moveTo>
                  <a:pt x="510101" y="468052"/>
                </a:moveTo>
                <a:lnTo>
                  <a:pt x="466708" y="511097"/>
                </a:lnTo>
                <a:lnTo>
                  <a:pt x="448566" y="492889"/>
                </a:lnTo>
                <a:lnTo>
                  <a:pt x="429582" y="511750"/>
                </a:lnTo>
                <a:lnTo>
                  <a:pt x="447818" y="529865"/>
                </a:lnTo>
                <a:lnTo>
                  <a:pt x="466615" y="548819"/>
                </a:lnTo>
                <a:lnTo>
                  <a:pt x="485599" y="530051"/>
                </a:lnTo>
                <a:lnTo>
                  <a:pt x="528991" y="486913"/>
                </a:lnTo>
                <a:close/>
                <a:moveTo>
                  <a:pt x="479333" y="409974"/>
                </a:moveTo>
                <a:cubicBezTo>
                  <a:pt x="533667" y="409974"/>
                  <a:pt x="577807" y="454046"/>
                  <a:pt x="577807" y="508389"/>
                </a:cubicBezTo>
                <a:cubicBezTo>
                  <a:pt x="577807" y="562638"/>
                  <a:pt x="533667" y="606710"/>
                  <a:pt x="479333" y="606710"/>
                </a:cubicBezTo>
                <a:cubicBezTo>
                  <a:pt x="425000" y="606710"/>
                  <a:pt x="380859" y="562638"/>
                  <a:pt x="380859" y="508389"/>
                </a:cubicBezTo>
                <a:cubicBezTo>
                  <a:pt x="380859" y="454046"/>
                  <a:pt x="425000" y="409974"/>
                  <a:pt x="479333" y="409974"/>
                </a:cubicBezTo>
                <a:close/>
                <a:moveTo>
                  <a:pt x="156092" y="299045"/>
                </a:moveTo>
                <a:lnTo>
                  <a:pt x="201451" y="442283"/>
                </a:lnTo>
                <a:lnTo>
                  <a:pt x="207717" y="461705"/>
                </a:lnTo>
                <a:lnTo>
                  <a:pt x="228012" y="404186"/>
                </a:lnTo>
                <a:cubicBezTo>
                  <a:pt x="181437" y="339010"/>
                  <a:pt x="231566" y="336022"/>
                  <a:pt x="240263" y="335928"/>
                </a:cubicBezTo>
                <a:lnTo>
                  <a:pt x="240357" y="335928"/>
                </a:lnTo>
                <a:lnTo>
                  <a:pt x="240544" y="335928"/>
                </a:lnTo>
                <a:lnTo>
                  <a:pt x="240638" y="335928"/>
                </a:lnTo>
                <a:lnTo>
                  <a:pt x="240731" y="335928"/>
                </a:lnTo>
                <a:cubicBezTo>
                  <a:pt x="249522" y="336022"/>
                  <a:pt x="299651" y="339196"/>
                  <a:pt x="252983" y="404186"/>
                </a:cubicBezTo>
                <a:lnTo>
                  <a:pt x="273277" y="461705"/>
                </a:lnTo>
                <a:lnTo>
                  <a:pt x="279544" y="442283"/>
                </a:lnTo>
                <a:lnTo>
                  <a:pt x="324903" y="299045"/>
                </a:lnTo>
                <a:cubicBezTo>
                  <a:pt x="324903" y="299045"/>
                  <a:pt x="360255" y="322109"/>
                  <a:pt x="419082" y="344519"/>
                </a:cubicBezTo>
                <a:cubicBezTo>
                  <a:pt x="439376" y="351895"/>
                  <a:pt x="452844" y="362073"/>
                  <a:pt x="462009" y="375799"/>
                </a:cubicBezTo>
                <a:cubicBezTo>
                  <a:pt x="395233" y="383083"/>
                  <a:pt x="343140" y="439762"/>
                  <a:pt x="343140" y="508393"/>
                </a:cubicBezTo>
                <a:cubicBezTo>
                  <a:pt x="343140" y="512688"/>
                  <a:pt x="343420" y="516983"/>
                  <a:pt x="343795" y="521185"/>
                </a:cubicBezTo>
                <a:lnTo>
                  <a:pt x="240918" y="521185"/>
                </a:lnTo>
                <a:lnTo>
                  <a:pt x="240263" y="521185"/>
                </a:lnTo>
                <a:lnTo>
                  <a:pt x="0" y="521185"/>
                </a:lnTo>
                <a:cubicBezTo>
                  <a:pt x="1216" y="421367"/>
                  <a:pt x="-2805" y="368049"/>
                  <a:pt x="61913" y="344519"/>
                </a:cubicBezTo>
                <a:cubicBezTo>
                  <a:pt x="120833" y="322109"/>
                  <a:pt x="156092" y="299045"/>
                  <a:pt x="156092" y="299045"/>
                </a:cubicBezTo>
                <a:close/>
                <a:moveTo>
                  <a:pt x="240564" y="48"/>
                </a:moveTo>
                <a:cubicBezTo>
                  <a:pt x="250008" y="-325"/>
                  <a:pt x="347162" y="-1352"/>
                  <a:pt x="352492" y="114519"/>
                </a:cubicBezTo>
                <a:cubicBezTo>
                  <a:pt x="352492" y="114519"/>
                  <a:pt x="371474" y="288000"/>
                  <a:pt x="241312" y="289307"/>
                </a:cubicBezTo>
                <a:lnTo>
                  <a:pt x="240564" y="289307"/>
                </a:lnTo>
                <a:lnTo>
                  <a:pt x="239815" y="289307"/>
                </a:lnTo>
                <a:cubicBezTo>
                  <a:pt x="109747" y="288000"/>
                  <a:pt x="128542" y="114519"/>
                  <a:pt x="128542" y="114519"/>
                </a:cubicBezTo>
                <a:cubicBezTo>
                  <a:pt x="133778" y="-1352"/>
                  <a:pt x="230932" y="-325"/>
                  <a:pt x="240564" y="48"/>
                </a:cubicBezTo>
                <a:close/>
              </a:path>
            </a:pathLst>
          </a:custGeom>
          <a:solidFill>
            <a:schemeClr val="bg1"/>
          </a:solidFill>
          <a:ln>
            <a:noFill/>
          </a:ln>
          <a:effectLst>
            <a:outerShdw blurRad="50800" dist="38100" dir="2700000" algn="tl" rotWithShape="0">
              <a:prstClr val="black">
                <a:alpha val="20000"/>
              </a:prstClr>
            </a:outerShdw>
          </a:effectLst>
        </p:spPr>
        <p:txBody>
          <a:bodyPr/>
          <a:p>
            <a:endParaRPr lang="zh-CN" altLang="en-US">
              <a:cs typeface="+mn-ea"/>
              <a:sym typeface="+mn-lt"/>
            </a:endParaRPr>
          </a:p>
        </p:txBody>
      </p:sp>
      <p:sp>
        <p:nvSpPr>
          <p:cNvPr id="84" name="cogwheel_45188"/>
          <p:cNvSpPr>
            <a:spLocks noChangeAspect="1"/>
          </p:cNvSpPr>
          <p:nvPr/>
        </p:nvSpPr>
        <p:spPr bwMode="auto">
          <a:xfrm>
            <a:off x="5769300" y="5157396"/>
            <a:ext cx="421575" cy="420939"/>
          </a:xfrm>
          <a:custGeom>
            <a:avLst/>
            <a:gdLst>
              <a:gd name="T0" fmla="*/ 6383 w 7589"/>
              <a:gd name="T1" fmla="*/ 2722 h 7589"/>
              <a:gd name="T2" fmla="*/ 7034 w 7589"/>
              <a:gd name="T3" fmla="*/ 1841 h 7589"/>
              <a:gd name="T4" fmla="*/ 7034 w 7589"/>
              <a:gd name="T5" fmla="*/ 1667 h 7589"/>
              <a:gd name="T6" fmla="*/ 5834 w 7589"/>
              <a:gd name="T7" fmla="*/ 468 h 7589"/>
              <a:gd name="T8" fmla="*/ 5307 w 7589"/>
              <a:gd name="T9" fmla="*/ 996 h 7589"/>
              <a:gd name="T10" fmla="*/ 4816 w 7589"/>
              <a:gd name="T11" fmla="*/ 1171 h 7589"/>
              <a:gd name="T12" fmla="*/ 4703 w 7589"/>
              <a:gd name="T13" fmla="*/ 731 h 7589"/>
              <a:gd name="T14" fmla="*/ 4703 w 7589"/>
              <a:gd name="T15" fmla="*/ 0 h 7589"/>
              <a:gd name="T16" fmla="*/ 3008 w 7589"/>
              <a:gd name="T17" fmla="*/ 0 h 7589"/>
              <a:gd name="T18" fmla="*/ 2886 w 7589"/>
              <a:gd name="T19" fmla="*/ 122 h 7589"/>
              <a:gd name="T20" fmla="*/ 2662 w 7589"/>
              <a:gd name="T21" fmla="*/ 1217 h 7589"/>
              <a:gd name="T22" fmla="*/ 1841 w 7589"/>
              <a:gd name="T23" fmla="*/ 555 h 7589"/>
              <a:gd name="T24" fmla="*/ 1668 w 7589"/>
              <a:gd name="T25" fmla="*/ 555 h 7589"/>
              <a:gd name="T26" fmla="*/ 469 w 7589"/>
              <a:gd name="T27" fmla="*/ 1754 h 7589"/>
              <a:gd name="T28" fmla="*/ 996 w 7589"/>
              <a:gd name="T29" fmla="*/ 2282 h 7589"/>
              <a:gd name="T30" fmla="*/ 747 w 7589"/>
              <a:gd name="T31" fmla="*/ 2885 h 7589"/>
              <a:gd name="T32" fmla="*/ 0 w 7589"/>
              <a:gd name="T33" fmla="*/ 2885 h 7589"/>
              <a:gd name="T34" fmla="*/ 0 w 7589"/>
              <a:gd name="T35" fmla="*/ 4581 h 7589"/>
              <a:gd name="T36" fmla="*/ 122 w 7589"/>
              <a:gd name="T37" fmla="*/ 4703 h 7589"/>
              <a:gd name="T38" fmla="*/ 1206 w 7589"/>
              <a:gd name="T39" fmla="*/ 4866 h 7589"/>
              <a:gd name="T40" fmla="*/ 555 w 7589"/>
              <a:gd name="T41" fmla="*/ 5748 h 7589"/>
              <a:gd name="T42" fmla="*/ 555 w 7589"/>
              <a:gd name="T43" fmla="*/ 5921 h 7589"/>
              <a:gd name="T44" fmla="*/ 1754 w 7589"/>
              <a:gd name="T45" fmla="*/ 7120 h 7589"/>
              <a:gd name="T46" fmla="*/ 2282 w 7589"/>
              <a:gd name="T47" fmla="*/ 6592 h 7589"/>
              <a:gd name="T48" fmla="*/ 2886 w 7589"/>
              <a:gd name="T49" fmla="*/ 6841 h 7589"/>
              <a:gd name="T50" fmla="*/ 2886 w 7589"/>
              <a:gd name="T51" fmla="*/ 7589 h 7589"/>
              <a:gd name="T52" fmla="*/ 4581 w 7589"/>
              <a:gd name="T53" fmla="*/ 7589 h 7589"/>
              <a:gd name="T54" fmla="*/ 4704 w 7589"/>
              <a:gd name="T55" fmla="*/ 7466 h 7589"/>
              <a:gd name="T56" fmla="*/ 4704 w 7589"/>
              <a:gd name="T57" fmla="*/ 6842 h 7589"/>
              <a:gd name="T58" fmla="*/ 4926 w 7589"/>
              <a:gd name="T59" fmla="*/ 6372 h 7589"/>
              <a:gd name="T60" fmla="*/ 5748 w 7589"/>
              <a:gd name="T61" fmla="*/ 7034 h 7589"/>
              <a:gd name="T62" fmla="*/ 5921 w 7589"/>
              <a:gd name="T63" fmla="*/ 7034 h 7589"/>
              <a:gd name="T64" fmla="*/ 7120 w 7589"/>
              <a:gd name="T65" fmla="*/ 5834 h 7589"/>
              <a:gd name="T66" fmla="*/ 6592 w 7589"/>
              <a:gd name="T67" fmla="*/ 5307 h 7589"/>
              <a:gd name="T68" fmla="*/ 6843 w 7589"/>
              <a:gd name="T69" fmla="*/ 4703 h 7589"/>
              <a:gd name="T70" fmla="*/ 7589 w 7589"/>
              <a:gd name="T71" fmla="*/ 4703 h 7589"/>
              <a:gd name="T72" fmla="*/ 7589 w 7589"/>
              <a:gd name="T73" fmla="*/ 3007 h 7589"/>
              <a:gd name="T74" fmla="*/ 7466 w 7589"/>
              <a:gd name="T75" fmla="*/ 2885 h 7589"/>
              <a:gd name="T76" fmla="*/ 5508 w 7589"/>
              <a:gd name="T77" fmla="*/ 3794 h 7589"/>
              <a:gd name="T78" fmla="*/ 2081 w 7589"/>
              <a:gd name="T79" fmla="*/ 3794 h 7589"/>
              <a:gd name="T80" fmla="*/ 5508 w 7589"/>
              <a:gd name="T81" fmla="*/ 3794 h 7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9" h="7589">
                <a:moveTo>
                  <a:pt x="6843" y="2885"/>
                </a:moveTo>
                <a:cubicBezTo>
                  <a:pt x="6597" y="2885"/>
                  <a:pt x="6425" y="2824"/>
                  <a:pt x="6383" y="2722"/>
                </a:cubicBezTo>
                <a:cubicBezTo>
                  <a:pt x="6341" y="2620"/>
                  <a:pt x="6419" y="2456"/>
                  <a:pt x="6592" y="2282"/>
                </a:cubicBezTo>
                <a:lnTo>
                  <a:pt x="7034" y="1841"/>
                </a:lnTo>
                <a:lnTo>
                  <a:pt x="7120" y="1754"/>
                </a:lnTo>
                <a:lnTo>
                  <a:pt x="7034" y="1667"/>
                </a:lnTo>
                <a:lnTo>
                  <a:pt x="5921" y="555"/>
                </a:lnTo>
                <a:lnTo>
                  <a:pt x="5834" y="468"/>
                </a:lnTo>
                <a:lnTo>
                  <a:pt x="5748" y="555"/>
                </a:lnTo>
                <a:lnTo>
                  <a:pt x="5307" y="996"/>
                </a:lnTo>
                <a:cubicBezTo>
                  <a:pt x="5114" y="1188"/>
                  <a:pt x="4986" y="1217"/>
                  <a:pt x="4926" y="1217"/>
                </a:cubicBezTo>
                <a:cubicBezTo>
                  <a:pt x="4882" y="1217"/>
                  <a:pt x="4847" y="1203"/>
                  <a:pt x="4816" y="1171"/>
                </a:cubicBezTo>
                <a:cubicBezTo>
                  <a:pt x="4774" y="1129"/>
                  <a:pt x="4704" y="1018"/>
                  <a:pt x="4704" y="747"/>
                </a:cubicBezTo>
                <a:cubicBezTo>
                  <a:pt x="4704" y="741"/>
                  <a:pt x="4704" y="736"/>
                  <a:pt x="4703" y="731"/>
                </a:cubicBezTo>
                <a:lnTo>
                  <a:pt x="4703" y="122"/>
                </a:lnTo>
                <a:lnTo>
                  <a:pt x="4703" y="0"/>
                </a:lnTo>
                <a:lnTo>
                  <a:pt x="4581" y="0"/>
                </a:lnTo>
                <a:lnTo>
                  <a:pt x="3008" y="0"/>
                </a:lnTo>
                <a:lnTo>
                  <a:pt x="2886" y="0"/>
                </a:lnTo>
                <a:lnTo>
                  <a:pt x="2886" y="122"/>
                </a:lnTo>
                <a:lnTo>
                  <a:pt x="2886" y="748"/>
                </a:lnTo>
                <a:cubicBezTo>
                  <a:pt x="2885" y="858"/>
                  <a:pt x="2868" y="1217"/>
                  <a:pt x="2662" y="1217"/>
                </a:cubicBezTo>
                <a:cubicBezTo>
                  <a:pt x="2603" y="1217"/>
                  <a:pt x="2474" y="1188"/>
                  <a:pt x="2282" y="996"/>
                </a:cubicBezTo>
                <a:lnTo>
                  <a:pt x="1841" y="555"/>
                </a:lnTo>
                <a:lnTo>
                  <a:pt x="1754" y="468"/>
                </a:lnTo>
                <a:lnTo>
                  <a:pt x="1668" y="555"/>
                </a:lnTo>
                <a:lnTo>
                  <a:pt x="555" y="1667"/>
                </a:lnTo>
                <a:lnTo>
                  <a:pt x="469" y="1754"/>
                </a:lnTo>
                <a:lnTo>
                  <a:pt x="555" y="1840"/>
                </a:lnTo>
                <a:lnTo>
                  <a:pt x="996" y="2282"/>
                </a:lnTo>
                <a:cubicBezTo>
                  <a:pt x="1170" y="2455"/>
                  <a:pt x="1248" y="2620"/>
                  <a:pt x="1206" y="2722"/>
                </a:cubicBezTo>
                <a:cubicBezTo>
                  <a:pt x="1164" y="2824"/>
                  <a:pt x="992" y="2885"/>
                  <a:pt x="747" y="2885"/>
                </a:cubicBezTo>
                <a:lnTo>
                  <a:pt x="122" y="2885"/>
                </a:lnTo>
                <a:lnTo>
                  <a:pt x="0" y="2885"/>
                </a:lnTo>
                <a:lnTo>
                  <a:pt x="0" y="3007"/>
                </a:lnTo>
                <a:lnTo>
                  <a:pt x="0" y="4581"/>
                </a:lnTo>
                <a:lnTo>
                  <a:pt x="0" y="4703"/>
                </a:lnTo>
                <a:lnTo>
                  <a:pt x="122" y="4703"/>
                </a:lnTo>
                <a:lnTo>
                  <a:pt x="747" y="4703"/>
                </a:lnTo>
                <a:cubicBezTo>
                  <a:pt x="992" y="4703"/>
                  <a:pt x="1164" y="4764"/>
                  <a:pt x="1206" y="4866"/>
                </a:cubicBezTo>
                <a:cubicBezTo>
                  <a:pt x="1248" y="4968"/>
                  <a:pt x="1170" y="5133"/>
                  <a:pt x="996" y="5307"/>
                </a:cubicBezTo>
                <a:lnTo>
                  <a:pt x="555" y="5748"/>
                </a:lnTo>
                <a:lnTo>
                  <a:pt x="469" y="5834"/>
                </a:lnTo>
                <a:lnTo>
                  <a:pt x="555" y="5921"/>
                </a:lnTo>
                <a:lnTo>
                  <a:pt x="1668" y="7034"/>
                </a:lnTo>
                <a:lnTo>
                  <a:pt x="1754" y="7120"/>
                </a:lnTo>
                <a:lnTo>
                  <a:pt x="1841" y="7034"/>
                </a:lnTo>
                <a:lnTo>
                  <a:pt x="2282" y="6592"/>
                </a:lnTo>
                <a:cubicBezTo>
                  <a:pt x="2474" y="6400"/>
                  <a:pt x="2603" y="6372"/>
                  <a:pt x="2662" y="6372"/>
                </a:cubicBezTo>
                <a:cubicBezTo>
                  <a:pt x="2868" y="6372"/>
                  <a:pt x="2885" y="6731"/>
                  <a:pt x="2886" y="6841"/>
                </a:cubicBezTo>
                <a:lnTo>
                  <a:pt x="2886" y="7466"/>
                </a:lnTo>
                <a:lnTo>
                  <a:pt x="2886" y="7589"/>
                </a:lnTo>
                <a:lnTo>
                  <a:pt x="3008" y="7589"/>
                </a:lnTo>
                <a:lnTo>
                  <a:pt x="4581" y="7589"/>
                </a:lnTo>
                <a:lnTo>
                  <a:pt x="4704" y="7589"/>
                </a:lnTo>
                <a:lnTo>
                  <a:pt x="4704" y="7466"/>
                </a:lnTo>
                <a:lnTo>
                  <a:pt x="4704" y="6858"/>
                </a:lnTo>
                <a:cubicBezTo>
                  <a:pt x="4704" y="6853"/>
                  <a:pt x="4704" y="6848"/>
                  <a:pt x="4704" y="6842"/>
                </a:cubicBezTo>
                <a:cubicBezTo>
                  <a:pt x="4704" y="6571"/>
                  <a:pt x="4774" y="6460"/>
                  <a:pt x="4816" y="6418"/>
                </a:cubicBezTo>
                <a:cubicBezTo>
                  <a:pt x="4847" y="6386"/>
                  <a:pt x="4882" y="6372"/>
                  <a:pt x="4926" y="6372"/>
                </a:cubicBezTo>
                <a:cubicBezTo>
                  <a:pt x="4986" y="6372"/>
                  <a:pt x="5115" y="6401"/>
                  <a:pt x="5307" y="6592"/>
                </a:cubicBezTo>
                <a:lnTo>
                  <a:pt x="5748" y="7034"/>
                </a:lnTo>
                <a:lnTo>
                  <a:pt x="5834" y="7120"/>
                </a:lnTo>
                <a:lnTo>
                  <a:pt x="5921" y="7034"/>
                </a:lnTo>
                <a:lnTo>
                  <a:pt x="7034" y="5921"/>
                </a:lnTo>
                <a:lnTo>
                  <a:pt x="7120" y="5834"/>
                </a:lnTo>
                <a:lnTo>
                  <a:pt x="7034" y="5748"/>
                </a:lnTo>
                <a:lnTo>
                  <a:pt x="6592" y="5307"/>
                </a:lnTo>
                <a:cubicBezTo>
                  <a:pt x="6419" y="5133"/>
                  <a:pt x="6341" y="4968"/>
                  <a:pt x="6383" y="4866"/>
                </a:cubicBezTo>
                <a:cubicBezTo>
                  <a:pt x="6425" y="4764"/>
                  <a:pt x="6597" y="4703"/>
                  <a:pt x="6843" y="4703"/>
                </a:cubicBezTo>
                <a:lnTo>
                  <a:pt x="7466" y="4703"/>
                </a:lnTo>
                <a:lnTo>
                  <a:pt x="7589" y="4703"/>
                </a:lnTo>
                <a:lnTo>
                  <a:pt x="7589" y="4581"/>
                </a:lnTo>
                <a:lnTo>
                  <a:pt x="7589" y="3007"/>
                </a:lnTo>
                <a:lnTo>
                  <a:pt x="7589" y="2885"/>
                </a:lnTo>
                <a:lnTo>
                  <a:pt x="7466" y="2885"/>
                </a:lnTo>
                <a:lnTo>
                  <a:pt x="6843" y="2885"/>
                </a:lnTo>
                <a:close/>
                <a:moveTo>
                  <a:pt x="5508" y="3794"/>
                </a:moveTo>
                <a:cubicBezTo>
                  <a:pt x="5508" y="4739"/>
                  <a:pt x="4739" y="5508"/>
                  <a:pt x="3794" y="5508"/>
                </a:cubicBezTo>
                <a:cubicBezTo>
                  <a:pt x="2850" y="5508"/>
                  <a:pt x="2081" y="4739"/>
                  <a:pt x="2081" y="3794"/>
                </a:cubicBezTo>
                <a:cubicBezTo>
                  <a:pt x="2081" y="2850"/>
                  <a:pt x="2850" y="2081"/>
                  <a:pt x="3794" y="2081"/>
                </a:cubicBezTo>
                <a:cubicBezTo>
                  <a:pt x="4739" y="2081"/>
                  <a:pt x="5508" y="2850"/>
                  <a:pt x="5508" y="3794"/>
                </a:cubicBezTo>
                <a:close/>
              </a:path>
            </a:pathLst>
          </a:custGeom>
          <a:solidFill>
            <a:schemeClr val="bg1"/>
          </a:solidFill>
          <a:ln>
            <a:noFill/>
          </a:ln>
          <a:effectLst>
            <a:outerShdw blurRad="50800" dist="38100" dir="2700000" algn="tl" rotWithShape="0">
              <a:prstClr val="black">
                <a:alpha val="20000"/>
              </a:prstClr>
            </a:outerShdw>
          </a:effectLst>
        </p:spPr>
        <p:txBody>
          <a:bodyPr/>
          <a:p>
            <a:endParaRPr lang="zh-CN" altLang="en-US">
              <a:cs typeface="+mn-ea"/>
              <a:sym typeface="+mn-lt"/>
            </a:endParaRPr>
          </a:p>
        </p:txBody>
      </p:sp>
      <p:pic>
        <p:nvPicPr>
          <p:cNvPr id="6" name="图片 5" descr="千库网_教育培训直播课线上课小人国人物_元素编号13073351"/>
          <p:cNvPicPr>
            <a:picLocks noChangeAspect="1"/>
          </p:cNvPicPr>
          <p:nvPr/>
        </p:nvPicPr>
        <p:blipFill>
          <a:blip r:embed="rId2"/>
          <a:stretch>
            <a:fillRect/>
          </a:stretch>
        </p:blipFill>
        <p:spPr>
          <a:xfrm>
            <a:off x="538480" y="1612265"/>
            <a:ext cx="4133215" cy="4538980"/>
          </a:xfrm>
          <a:prstGeom prst="rect">
            <a:avLst/>
          </a:prstGeom>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高职的人才培养模式</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i$ḻiḓé"/>
          <p:cNvSpPr/>
          <p:nvPr/>
        </p:nvSpPr>
        <p:spPr>
          <a:xfrm>
            <a:off x="4430395" y="2043430"/>
            <a:ext cx="3308350" cy="3308350"/>
          </a:xfrm>
          <a:prstGeom prst="ellipse">
            <a:avLst/>
          </a:prstGeom>
          <a:solidFill>
            <a:schemeClr val="bg1">
              <a:lumMod val="50000"/>
              <a:alpha val="1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sz="2000" spc="150">
              <a:latin typeface="思源黑体 Normal" panose="020B0400000000000000" charset="-122"/>
              <a:ea typeface="思源黑体 Normal" panose="020B0400000000000000" charset="-122"/>
            </a:endParaRPr>
          </a:p>
        </p:txBody>
      </p:sp>
      <p:sp>
        <p:nvSpPr>
          <p:cNvPr id="4" name="íṧḷîḑe"/>
          <p:cNvSpPr/>
          <p:nvPr/>
        </p:nvSpPr>
        <p:spPr>
          <a:xfrm>
            <a:off x="4849495" y="2462530"/>
            <a:ext cx="2470150" cy="2470150"/>
          </a:xfrm>
          <a:prstGeom prst="ellipse">
            <a:avLst/>
          </a:prstGeom>
          <a:solidFill>
            <a:schemeClr val="bg1">
              <a:lumMod val="50000"/>
              <a:alpha val="1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sz="2000" spc="150">
              <a:latin typeface="思源黑体 Normal" panose="020B0400000000000000" charset="-122"/>
              <a:ea typeface="思源黑体 Normal" panose="020B0400000000000000" charset="-122"/>
            </a:endParaRPr>
          </a:p>
        </p:txBody>
      </p:sp>
      <p:sp>
        <p:nvSpPr>
          <p:cNvPr id="7" name="íṩḷïḓè"/>
          <p:cNvSpPr/>
          <p:nvPr/>
        </p:nvSpPr>
        <p:spPr>
          <a:xfrm>
            <a:off x="5246370" y="2860040"/>
            <a:ext cx="1675765" cy="1675765"/>
          </a:xfrm>
          <a:prstGeom prst="ellipse">
            <a:avLst/>
          </a:prstGeom>
          <a:solidFill>
            <a:schemeClr val="bg1">
              <a:lumMod val="50000"/>
              <a:alpha val="1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sz="2000" spc="150">
              <a:latin typeface="思源黑体 Normal" panose="020B0400000000000000" charset="-122"/>
              <a:ea typeface="思源黑体 Normal" panose="020B0400000000000000" charset="-122"/>
            </a:endParaRPr>
          </a:p>
        </p:txBody>
      </p:sp>
      <p:grpSp>
        <p:nvGrpSpPr>
          <p:cNvPr id="153" name="íṧľídè"/>
          <p:cNvGrpSpPr/>
          <p:nvPr/>
        </p:nvGrpSpPr>
        <p:grpSpPr>
          <a:xfrm rot="0">
            <a:off x="5242560" y="3001645"/>
            <a:ext cx="1683385" cy="1315720"/>
            <a:chOff x="5252267" y="2921723"/>
            <a:chExt cx="1683270" cy="1315721"/>
          </a:xfrm>
        </p:grpSpPr>
        <p:sp>
          <p:nvSpPr>
            <p:cNvPr id="8" name="iṥ1iḍe"/>
            <p:cNvSpPr/>
            <p:nvPr/>
          </p:nvSpPr>
          <p:spPr>
            <a:xfrm>
              <a:off x="5745012" y="3109400"/>
              <a:ext cx="679669" cy="679669"/>
            </a:xfrm>
            <a:prstGeom prst="rect">
              <a:avLst/>
            </a:prstGeom>
            <a:ln>
              <a:noFill/>
            </a:ln>
          </p:spPr>
          <p:style>
            <a:lnRef idx="0">
              <a:scrgbClr r="0" g="0" b="0"/>
            </a:lnRef>
            <a:fillRef idx="0">
              <a:scrgbClr r="0" g="0" b="0"/>
            </a:fillRef>
            <a:effectRef idx="0">
              <a:scrgbClr r="0" g="0" b="0"/>
            </a:effectRef>
            <a:fontRef idx="minor">
              <a:schemeClr val="lt1"/>
            </a:fontRef>
          </p:style>
          <p:txBody>
            <a:bodyPr anchor="ctr"/>
            <a:lstStyle/>
            <a:p>
              <a:pPr algn="ctr"/>
              <a:endParaRPr sz="2000" spc="150">
                <a:latin typeface="思源黑体 Normal" panose="020B0400000000000000" charset="-122"/>
                <a:ea typeface="思源黑体 Normal" panose="020B0400000000000000" charset="-122"/>
              </a:endParaRPr>
            </a:p>
          </p:txBody>
        </p:sp>
        <p:sp>
          <p:nvSpPr>
            <p:cNvPr id="57" name="íślîďe"/>
            <p:cNvSpPr/>
            <p:nvPr/>
          </p:nvSpPr>
          <p:spPr bwMode="auto">
            <a:xfrm>
              <a:off x="6085531" y="3605837"/>
              <a:ext cx="358418" cy="631607"/>
            </a:xfrm>
            <a:custGeom>
              <a:avLst/>
              <a:gdLst>
                <a:gd name="T0" fmla="*/ 149 w 199"/>
                <a:gd name="T1" fmla="*/ 350 h 350"/>
                <a:gd name="T2" fmla="*/ 150 w 199"/>
                <a:gd name="T3" fmla="*/ 189 h 350"/>
                <a:gd name="T4" fmla="*/ 199 w 199"/>
                <a:gd name="T5" fmla="*/ 56 h 350"/>
                <a:gd name="T6" fmla="*/ 90 w 199"/>
                <a:gd name="T7" fmla="*/ 0 h 350"/>
                <a:gd name="T8" fmla="*/ 30 w 199"/>
                <a:gd name="T9" fmla="*/ 0 h 350"/>
                <a:gd name="T10" fmla="*/ 0 w 199"/>
                <a:gd name="T11" fmla="*/ 0 h 350"/>
                <a:gd name="T12" fmla="*/ 0 w 199"/>
                <a:gd name="T13" fmla="*/ 350 h 350"/>
                <a:gd name="T14" fmla="*/ 149 w 199"/>
                <a:gd name="T15" fmla="*/ 35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50">
                  <a:moveTo>
                    <a:pt x="149" y="350"/>
                  </a:moveTo>
                  <a:cubicBezTo>
                    <a:pt x="150" y="189"/>
                    <a:pt x="150" y="189"/>
                    <a:pt x="150" y="189"/>
                  </a:cubicBezTo>
                  <a:cubicBezTo>
                    <a:pt x="199" y="56"/>
                    <a:pt x="199" y="56"/>
                    <a:pt x="199" y="56"/>
                  </a:cubicBezTo>
                  <a:cubicBezTo>
                    <a:pt x="179" y="35"/>
                    <a:pt x="146" y="18"/>
                    <a:pt x="90" y="0"/>
                  </a:cubicBezTo>
                  <a:cubicBezTo>
                    <a:pt x="30" y="0"/>
                    <a:pt x="30" y="0"/>
                    <a:pt x="30" y="0"/>
                  </a:cubicBezTo>
                  <a:cubicBezTo>
                    <a:pt x="0" y="0"/>
                    <a:pt x="0" y="0"/>
                    <a:pt x="0" y="0"/>
                  </a:cubicBezTo>
                  <a:cubicBezTo>
                    <a:pt x="0" y="350"/>
                    <a:pt x="0" y="350"/>
                    <a:pt x="0" y="350"/>
                  </a:cubicBezTo>
                  <a:lnTo>
                    <a:pt x="149" y="350"/>
                  </a:ln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58" name="íšľïḋè"/>
            <p:cNvSpPr/>
            <p:nvPr/>
          </p:nvSpPr>
          <p:spPr bwMode="auto">
            <a:xfrm>
              <a:off x="6269686" y="3678129"/>
              <a:ext cx="303628" cy="474847"/>
            </a:xfrm>
            <a:custGeom>
              <a:avLst/>
              <a:gdLst>
                <a:gd name="T0" fmla="*/ 4 w 169"/>
                <a:gd name="T1" fmla="*/ 15 h 263"/>
                <a:gd name="T2" fmla="*/ 8 w 169"/>
                <a:gd name="T3" fmla="*/ 14 h 263"/>
                <a:gd name="T4" fmla="*/ 13 w 169"/>
                <a:gd name="T5" fmla="*/ 12 h 263"/>
                <a:gd name="T6" fmla="*/ 13 w 169"/>
                <a:gd name="T7" fmla="*/ 12 h 263"/>
                <a:gd name="T8" fmla="*/ 53 w 169"/>
                <a:gd name="T9" fmla="*/ 2 h 263"/>
                <a:gd name="T10" fmla="*/ 84 w 169"/>
                <a:gd name="T11" fmla="*/ 6 h 263"/>
                <a:gd name="T12" fmla="*/ 104 w 169"/>
                <a:gd name="T13" fmla="*/ 27 h 263"/>
                <a:gd name="T14" fmla="*/ 120 w 169"/>
                <a:gd name="T15" fmla="*/ 74 h 263"/>
                <a:gd name="T16" fmla="*/ 119 w 169"/>
                <a:gd name="T17" fmla="*/ 74 h 263"/>
                <a:gd name="T18" fmla="*/ 162 w 169"/>
                <a:gd name="T19" fmla="*/ 204 h 263"/>
                <a:gd name="T20" fmla="*/ 129 w 169"/>
                <a:gd name="T21" fmla="*/ 257 h 263"/>
                <a:gd name="T22" fmla="*/ 129 w 169"/>
                <a:gd name="T23" fmla="*/ 257 h 263"/>
                <a:gd name="T24" fmla="*/ 69 w 169"/>
                <a:gd name="T25" fmla="*/ 227 h 263"/>
                <a:gd name="T26" fmla="*/ 0 w 169"/>
                <a:gd name="T27" fmla="*/ 16 h 263"/>
                <a:gd name="T28" fmla="*/ 4 w 169"/>
                <a:gd name="T29" fmla="*/ 1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263">
                  <a:moveTo>
                    <a:pt x="4" y="15"/>
                  </a:moveTo>
                  <a:cubicBezTo>
                    <a:pt x="8" y="14"/>
                    <a:pt x="8" y="14"/>
                    <a:pt x="8" y="14"/>
                  </a:cubicBezTo>
                  <a:cubicBezTo>
                    <a:pt x="13" y="12"/>
                    <a:pt x="13" y="12"/>
                    <a:pt x="13" y="12"/>
                  </a:cubicBezTo>
                  <a:cubicBezTo>
                    <a:pt x="13" y="12"/>
                    <a:pt x="13" y="12"/>
                    <a:pt x="13" y="12"/>
                  </a:cubicBezTo>
                  <a:cubicBezTo>
                    <a:pt x="53" y="2"/>
                    <a:pt x="53" y="2"/>
                    <a:pt x="53" y="2"/>
                  </a:cubicBezTo>
                  <a:cubicBezTo>
                    <a:pt x="64" y="0"/>
                    <a:pt x="74" y="2"/>
                    <a:pt x="84" y="6"/>
                  </a:cubicBezTo>
                  <a:cubicBezTo>
                    <a:pt x="94" y="11"/>
                    <a:pt x="101" y="17"/>
                    <a:pt x="104" y="27"/>
                  </a:cubicBezTo>
                  <a:cubicBezTo>
                    <a:pt x="120" y="74"/>
                    <a:pt x="120" y="74"/>
                    <a:pt x="120" y="74"/>
                  </a:cubicBezTo>
                  <a:cubicBezTo>
                    <a:pt x="119" y="74"/>
                    <a:pt x="119" y="74"/>
                    <a:pt x="119" y="74"/>
                  </a:cubicBezTo>
                  <a:cubicBezTo>
                    <a:pt x="162" y="204"/>
                    <a:pt x="162" y="204"/>
                    <a:pt x="162" y="204"/>
                  </a:cubicBezTo>
                  <a:cubicBezTo>
                    <a:pt x="169" y="226"/>
                    <a:pt x="155" y="250"/>
                    <a:pt x="129" y="257"/>
                  </a:cubicBezTo>
                  <a:cubicBezTo>
                    <a:pt x="129" y="257"/>
                    <a:pt x="129" y="257"/>
                    <a:pt x="129" y="257"/>
                  </a:cubicBezTo>
                  <a:cubicBezTo>
                    <a:pt x="104" y="263"/>
                    <a:pt x="77" y="250"/>
                    <a:pt x="69" y="227"/>
                  </a:cubicBezTo>
                  <a:cubicBezTo>
                    <a:pt x="0" y="16"/>
                    <a:pt x="0" y="16"/>
                    <a:pt x="0" y="16"/>
                  </a:cubicBezTo>
                  <a:cubicBezTo>
                    <a:pt x="4" y="15"/>
                    <a:pt x="4" y="15"/>
                    <a:pt x="4" y="15"/>
                  </a:cubicBez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59" name="ïşľíďê"/>
            <p:cNvSpPr/>
            <p:nvPr/>
          </p:nvSpPr>
          <p:spPr bwMode="auto">
            <a:xfrm>
              <a:off x="6380788" y="3936099"/>
              <a:ext cx="379725" cy="211550"/>
            </a:xfrm>
            <a:custGeom>
              <a:avLst/>
              <a:gdLst>
                <a:gd name="T0" fmla="*/ 1 w 211"/>
                <a:gd name="T1" fmla="*/ 31 h 117"/>
                <a:gd name="T2" fmla="*/ 1 w 211"/>
                <a:gd name="T3" fmla="*/ 35 h 117"/>
                <a:gd name="T4" fmla="*/ 2 w 211"/>
                <a:gd name="T5" fmla="*/ 40 h 117"/>
                <a:gd name="T6" fmla="*/ 2 w 211"/>
                <a:gd name="T7" fmla="*/ 40 h 117"/>
                <a:gd name="T8" fmla="*/ 8 w 211"/>
                <a:gd name="T9" fmla="*/ 80 h 117"/>
                <a:gd name="T10" fmla="*/ 24 w 211"/>
                <a:gd name="T11" fmla="*/ 106 h 117"/>
                <a:gd name="T12" fmla="*/ 51 w 211"/>
                <a:gd name="T13" fmla="*/ 116 h 117"/>
                <a:gd name="T14" fmla="*/ 100 w 211"/>
                <a:gd name="T15" fmla="*/ 109 h 117"/>
                <a:gd name="T16" fmla="*/ 100 w 211"/>
                <a:gd name="T17" fmla="*/ 109 h 117"/>
                <a:gd name="T18" fmla="*/ 211 w 211"/>
                <a:gd name="T19" fmla="*/ 94 h 117"/>
                <a:gd name="T20" fmla="*/ 194 w 211"/>
                <a:gd name="T21" fmla="*/ 0 h 117"/>
                <a:gd name="T22" fmla="*/ 0 w 211"/>
                <a:gd name="T23" fmla="*/ 26 h 117"/>
                <a:gd name="T24" fmla="*/ 1 w 211"/>
                <a:gd name="T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117">
                  <a:moveTo>
                    <a:pt x="1" y="31"/>
                  </a:moveTo>
                  <a:cubicBezTo>
                    <a:pt x="1" y="35"/>
                    <a:pt x="1" y="35"/>
                    <a:pt x="1" y="35"/>
                  </a:cubicBezTo>
                  <a:cubicBezTo>
                    <a:pt x="2" y="40"/>
                    <a:pt x="2" y="40"/>
                    <a:pt x="2" y="40"/>
                  </a:cubicBezTo>
                  <a:cubicBezTo>
                    <a:pt x="2" y="40"/>
                    <a:pt x="2" y="40"/>
                    <a:pt x="2" y="40"/>
                  </a:cubicBezTo>
                  <a:cubicBezTo>
                    <a:pt x="8" y="80"/>
                    <a:pt x="8" y="80"/>
                    <a:pt x="8" y="80"/>
                  </a:cubicBezTo>
                  <a:cubicBezTo>
                    <a:pt x="11" y="91"/>
                    <a:pt x="16" y="100"/>
                    <a:pt x="24" y="106"/>
                  </a:cubicBezTo>
                  <a:cubicBezTo>
                    <a:pt x="32" y="114"/>
                    <a:pt x="40" y="117"/>
                    <a:pt x="51" y="116"/>
                  </a:cubicBezTo>
                  <a:cubicBezTo>
                    <a:pt x="100" y="109"/>
                    <a:pt x="100" y="109"/>
                    <a:pt x="100" y="109"/>
                  </a:cubicBezTo>
                  <a:cubicBezTo>
                    <a:pt x="100" y="109"/>
                    <a:pt x="100" y="109"/>
                    <a:pt x="100" y="109"/>
                  </a:cubicBezTo>
                  <a:cubicBezTo>
                    <a:pt x="211" y="94"/>
                    <a:pt x="211" y="94"/>
                    <a:pt x="211" y="94"/>
                  </a:cubicBezTo>
                  <a:cubicBezTo>
                    <a:pt x="194" y="0"/>
                    <a:pt x="194" y="0"/>
                    <a:pt x="194" y="0"/>
                  </a:cubicBezTo>
                  <a:cubicBezTo>
                    <a:pt x="0" y="26"/>
                    <a:pt x="0" y="26"/>
                    <a:pt x="0" y="26"/>
                  </a:cubicBezTo>
                  <a:cubicBezTo>
                    <a:pt x="1" y="31"/>
                    <a:pt x="1" y="31"/>
                    <a:pt x="1" y="31"/>
                  </a:cubicBez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60" name="iṣlîḋe"/>
            <p:cNvSpPr/>
            <p:nvPr/>
          </p:nvSpPr>
          <p:spPr bwMode="auto">
            <a:xfrm>
              <a:off x="6089336" y="2921723"/>
              <a:ext cx="307432" cy="642261"/>
            </a:xfrm>
            <a:custGeom>
              <a:avLst/>
              <a:gdLst>
                <a:gd name="T0" fmla="*/ 0 w 171"/>
                <a:gd name="T1" fmla="*/ 356 h 356"/>
                <a:gd name="T2" fmla="*/ 156 w 171"/>
                <a:gd name="T3" fmla="*/ 203 h 356"/>
                <a:gd name="T4" fmla="*/ 150 w 171"/>
                <a:gd name="T5" fmla="*/ 59 h 356"/>
                <a:gd name="T6" fmla="*/ 0 w 171"/>
                <a:gd name="T7" fmla="*/ 0 h 356"/>
                <a:gd name="T8" fmla="*/ 0 w 171"/>
                <a:gd name="T9" fmla="*/ 356 h 356"/>
              </a:gdLst>
              <a:ahLst/>
              <a:cxnLst>
                <a:cxn ang="0">
                  <a:pos x="T0" y="T1"/>
                </a:cxn>
                <a:cxn ang="0">
                  <a:pos x="T2" y="T3"/>
                </a:cxn>
                <a:cxn ang="0">
                  <a:pos x="T4" y="T5"/>
                </a:cxn>
                <a:cxn ang="0">
                  <a:pos x="T6" y="T7"/>
                </a:cxn>
                <a:cxn ang="0">
                  <a:pos x="T8" y="T9"/>
                </a:cxn>
              </a:cxnLst>
              <a:rect l="0" t="0" r="r" b="b"/>
              <a:pathLst>
                <a:path w="171" h="356">
                  <a:moveTo>
                    <a:pt x="0" y="356"/>
                  </a:moveTo>
                  <a:cubicBezTo>
                    <a:pt x="69" y="348"/>
                    <a:pt x="135" y="294"/>
                    <a:pt x="156" y="203"/>
                  </a:cubicBezTo>
                  <a:cubicBezTo>
                    <a:pt x="169" y="145"/>
                    <a:pt x="171" y="93"/>
                    <a:pt x="150" y="59"/>
                  </a:cubicBezTo>
                  <a:cubicBezTo>
                    <a:pt x="122" y="11"/>
                    <a:pt x="59" y="1"/>
                    <a:pt x="0" y="0"/>
                  </a:cubicBezTo>
                  <a:lnTo>
                    <a:pt x="0" y="356"/>
                  </a:lnTo>
                  <a:close/>
                </a:path>
              </a:pathLst>
            </a:custGeom>
            <a:solidFill>
              <a:srgbClr val="7552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61" name="íṣľïḍè"/>
            <p:cNvSpPr/>
            <p:nvPr/>
          </p:nvSpPr>
          <p:spPr bwMode="auto">
            <a:xfrm>
              <a:off x="5743855" y="3605837"/>
              <a:ext cx="358418" cy="631607"/>
            </a:xfrm>
            <a:custGeom>
              <a:avLst/>
              <a:gdLst>
                <a:gd name="T0" fmla="*/ 51 w 199"/>
                <a:gd name="T1" fmla="*/ 350 h 350"/>
                <a:gd name="T2" fmla="*/ 49 w 199"/>
                <a:gd name="T3" fmla="*/ 189 h 350"/>
                <a:gd name="T4" fmla="*/ 0 w 199"/>
                <a:gd name="T5" fmla="*/ 56 h 350"/>
                <a:gd name="T6" fmla="*/ 109 w 199"/>
                <a:gd name="T7" fmla="*/ 0 h 350"/>
                <a:gd name="T8" fmla="*/ 170 w 199"/>
                <a:gd name="T9" fmla="*/ 0 h 350"/>
                <a:gd name="T10" fmla="*/ 199 w 199"/>
                <a:gd name="T11" fmla="*/ 0 h 350"/>
                <a:gd name="T12" fmla="*/ 199 w 199"/>
                <a:gd name="T13" fmla="*/ 350 h 350"/>
                <a:gd name="T14" fmla="*/ 51 w 199"/>
                <a:gd name="T15" fmla="*/ 35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50">
                  <a:moveTo>
                    <a:pt x="51" y="350"/>
                  </a:moveTo>
                  <a:cubicBezTo>
                    <a:pt x="49" y="189"/>
                    <a:pt x="49" y="189"/>
                    <a:pt x="49" y="189"/>
                  </a:cubicBezTo>
                  <a:cubicBezTo>
                    <a:pt x="0" y="56"/>
                    <a:pt x="0" y="56"/>
                    <a:pt x="0" y="56"/>
                  </a:cubicBezTo>
                  <a:cubicBezTo>
                    <a:pt x="20" y="35"/>
                    <a:pt x="54" y="18"/>
                    <a:pt x="109" y="0"/>
                  </a:cubicBezTo>
                  <a:cubicBezTo>
                    <a:pt x="170" y="0"/>
                    <a:pt x="170" y="0"/>
                    <a:pt x="170" y="0"/>
                  </a:cubicBezTo>
                  <a:cubicBezTo>
                    <a:pt x="199" y="0"/>
                    <a:pt x="199" y="0"/>
                    <a:pt x="199" y="0"/>
                  </a:cubicBezTo>
                  <a:cubicBezTo>
                    <a:pt x="199" y="350"/>
                    <a:pt x="199" y="350"/>
                    <a:pt x="199" y="350"/>
                  </a:cubicBezTo>
                  <a:lnTo>
                    <a:pt x="51" y="350"/>
                  </a:ln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62" name="ïşḷïḓè"/>
            <p:cNvSpPr/>
            <p:nvPr/>
          </p:nvSpPr>
          <p:spPr bwMode="auto">
            <a:xfrm>
              <a:off x="5941708" y="3488648"/>
              <a:ext cx="302106" cy="535724"/>
            </a:xfrm>
            <a:custGeom>
              <a:avLst/>
              <a:gdLst>
                <a:gd name="T0" fmla="*/ 397 w 397"/>
                <a:gd name="T1" fmla="*/ 154 h 704"/>
                <a:gd name="T2" fmla="*/ 203 w 397"/>
                <a:gd name="T3" fmla="*/ 704 h 704"/>
                <a:gd name="T4" fmla="*/ 0 w 397"/>
                <a:gd name="T5" fmla="*/ 154 h 704"/>
                <a:gd name="T6" fmla="*/ 71 w 397"/>
                <a:gd name="T7" fmla="*/ 152 h 704"/>
                <a:gd name="T8" fmla="*/ 71 w 397"/>
                <a:gd name="T9" fmla="*/ 0 h 704"/>
                <a:gd name="T10" fmla="*/ 331 w 397"/>
                <a:gd name="T11" fmla="*/ 0 h 704"/>
                <a:gd name="T12" fmla="*/ 331 w 397"/>
                <a:gd name="T13" fmla="*/ 152 h 704"/>
                <a:gd name="T14" fmla="*/ 397 w 397"/>
                <a:gd name="T15" fmla="*/ 154 h 7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7" h="704">
                  <a:moveTo>
                    <a:pt x="397" y="154"/>
                  </a:moveTo>
                  <a:lnTo>
                    <a:pt x="203" y="704"/>
                  </a:lnTo>
                  <a:lnTo>
                    <a:pt x="0" y="154"/>
                  </a:lnTo>
                  <a:lnTo>
                    <a:pt x="71" y="152"/>
                  </a:lnTo>
                  <a:lnTo>
                    <a:pt x="71" y="0"/>
                  </a:lnTo>
                  <a:lnTo>
                    <a:pt x="331" y="0"/>
                  </a:lnTo>
                  <a:lnTo>
                    <a:pt x="331" y="152"/>
                  </a:lnTo>
                  <a:lnTo>
                    <a:pt x="397" y="154"/>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63" name="íṧḻîḍê"/>
            <p:cNvSpPr/>
            <p:nvPr/>
          </p:nvSpPr>
          <p:spPr bwMode="auto">
            <a:xfrm>
              <a:off x="5988888" y="3488648"/>
              <a:ext cx="208506" cy="176545"/>
            </a:xfrm>
            <a:custGeom>
              <a:avLst/>
              <a:gdLst>
                <a:gd name="T0" fmla="*/ 0 w 116"/>
                <a:gd name="T1" fmla="*/ 64 h 98"/>
                <a:gd name="T2" fmla="*/ 4 w 116"/>
                <a:gd name="T3" fmla="*/ 64 h 98"/>
                <a:gd name="T4" fmla="*/ 4 w 116"/>
                <a:gd name="T5" fmla="*/ 0 h 98"/>
                <a:gd name="T6" fmla="*/ 114 w 116"/>
                <a:gd name="T7" fmla="*/ 0 h 98"/>
                <a:gd name="T8" fmla="*/ 114 w 116"/>
                <a:gd name="T9" fmla="*/ 64 h 98"/>
                <a:gd name="T10" fmla="*/ 116 w 116"/>
                <a:gd name="T11" fmla="*/ 64 h 98"/>
                <a:gd name="T12" fmla="*/ 60 w 116"/>
                <a:gd name="T13" fmla="*/ 98 h 98"/>
                <a:gd name="T14" fmla="*/ 0 w 116"/>
                <a:gd name="T15" fmla="*/ 6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98">
                  <a:moveTo>
                    <a:pt x="0" y="64"/>
                  </a:moveTo>
                  <a:cubicBezTo>
                    <a:pt x="4" y="64"/>
                    <a:pt x="4" y="64"/>
                    <a:pt x="4" y="64"/>
                  </a:cubicBezTo>
                  <a:cubicBezTo>
                    <a:pt x="4" y="0"/>
                    <a:pt x="4" y="0"/>
                    <a:pt x="4" y="0"/>
                  </a:cubicBezTo>
                  <a:cubicBezTo>
                    <a:pt x="114" y="0"/>
                    <a:pt x="114" y="0"/>
                    <a:pt x="114" y="0"/>
                  </a:cubicBezTo>
                  <a:cubicBezTo>
                    <a:pt x="114" y="64"/>
                    <a:pt x="114" y="64"/>
                    <a:pt x="114" y="64"/>
                  </a:cubicBezTo>
                  <a:cubicBezTo>
                    <a:pt x="116" y="64"/>
                    <a:pt x="116" y="64"/>
                    <a:pt x="116" y="64"/>
                  </a:cubicBezTo>
                  <a:cubicBezTo>
                    <a:pt x="103" y="81"/>
                    <a:pt x="83" y="98"/>
                    <a:pt x="60" y="98"/>
                  </a:cubicBezTo>
                  <a:cubicBezTo>
                    <a:pt x="36" y="98"/>
                    <a:pt x="14" y="81"/>
                    <a:pt x="0" y="64"/>
                  </a:cubicBezTo>
                  <a:close/>
                </a:path>
              </a:pathLst>
            </a:custGeom>
            <a:solidFill>
              <a:srgbClr val="E0DA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64" name="ïṥlíďê"/>
            <p:cNvSpPr/>
            <p:nvPr/>
          </p:nvSpPr>
          <p:spPr bwMode="auto">
            <a:xfrm>
              <a:off x="5995736" y="3488648"/>
              <a:ext cx="197853" cy="126321"/>
            </a:xfrm>
            <a:custGeom>
              <a:avLst/>
              <a:gdLst>
                <a:gd name="T0" fmla="*/ 0 w 110"/>
                <a:gd name="T1" fmla="*/ 62 h 70"/>
                <a:gd name="T2" fmla="*/ 0 w 110"/>
                <a:gd name="T3" fmla="*/ 0 h 70"/>
                <a:gd name="T4" fmla="*/ 110 w 110"/>
                <a:gd name="T5" fmla="*/ 0 h 70"/>
                <a:gd name="T6" fmla="*/ 110 w 110"/>
                <a:gd name="T7" fmla="*/ 62 h 70"/>
                <a:gd name="T8" fmla="*/ 55 w 110"/>
                <a:gd name="T9" fmla="*/ 70 h 70"/>
                <a:gd name="T10" fmla="*/ 0 w 110"/>
                <a:gd name="T11" fmla="*/ 62 h 70"/>
              </a:gdLst>
              <a:ahLst/>
              <a:cxnLst>
                <a:cxn ang="0">
                  <a:pos x="T0" y="T1"/>
                </a:cxn>
                <a:cxn ang="0">
                  <a:pos x="T2" y="T3"/>
                </a:cxn>
                <a:cxn ang="0">
                  <a:pos x="T4" y="T5"/>
                </a:cxn>
                <a:cxn ang="0">
                  <a:pos x="T6" y="T7"/>
                </a:cxn>
                <a:cxn ang="0">
                  <a:pos x="T8" y="T9"/>
                </a:cxn>
                <a:cxn ang="0">
                  <a:pos x="T10" y="T11"/>
                </a:cxn>
              </a:cxnLst>
              <a:rect l="0" t="0" r="r" b="b"/>
              <a:pathLst>
                <a:path w="110" h="70">
                  <a:moveTo>
                    <a:pt x="0" y="62"/>
                  </a:moveTo>
                  <a:cubicBezTo>
                    <a:pt x="0" y="0"/>
                    <a:pt x="0" y="0"/>
                    <a:pt x="0" y="0"/>
                  </a:cubicBezTo>
                  <a:cubicBezTo>
                    <a:pt x="110" y="0"/>
                    <a:pt x="110" y="0"/>
                    <a:pt x="110" y="0"/>
                  </a:cubicBezTo>
                  <a:cubicBezTo>
                    <a:pt x="110" y="62"/>
                    <a:pt x="110" y="62"/>
                    <a:pt x="110" y="62"/>
                  </a:cubicBezTo>
                  <a:cubicBezTo>
                    <a:pt x="93" y="67"/>
                    <a:pt x="74" y="70"/>
                    <a:pt x="55" y="70"/>
                  </a:cubicBezTo>
                  <a:cubicBezTo>
                    <a:pt x="36" y="70"/>
                    <a:pt x="18" y="67"/>
                    <a:pt x="0" y="62"/>
                  </a:cubicBezTo>
                  <a:close/>
                </a:path>
              </a:pathLst>
            </a:custGeom>
            <a:solidFill>
              <a:srgbClr val="CAC5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10" name="ïṥļíďé"/>
            <p:cNvSpPr/>
            <p:nvPr/>
          </p:nvSpPr>
          <p:spPr bwMode="auto">
            <a:xfrm>
              <a:off x="5969103" y="3488648"/>
              <a:ext cx="124039" cy="281560"/>
            </a:xfrm>
            <a:custGeom>
              <a:avLst/>
              <a:gdLst>
                <a:gd name="T0" fmla="*/ 163 w 163"/>
                <a:gd name="T1" fmla="*/ 370 h 370"/>
                <a:gd name="T2" fmla="*/ 0 w 163"/>
                <a:gd name="T3" fmla="*/ 154 h 370"/>
                <a:gd name="T4" fmla="*/ 35 w 163"/>
                <a:gd name="T5" fmla="*/ 152 h 370"/>
                <a:gd name="T6" fmla="*/ 35 w 163"/>
                <a:gd name="T7" fmla="*/ 0 h 370"/>
                <a:gd name="T8" fmla="*/ 163 w 163"/>
                <a:gd name="T9" fmla="*/ 0 h 370"/>
                <a:gd name="T10" fmla="*/ 163 w 163"/>
                <a:gd name="T11" fmla="*/ 370 h 370"/>
              </a:gdLst>
              <a:ahLst/>
              <a:cxnLst>
                <a:cxn ang="0">
                  <a:pos x="T0" y="T1"/>
                </a:cxn>
                <a:cxn ang="0">
                  <a:pos x="T2" y="T3"/>
                </a:cxn>
                <a:cxn ang="0">
                  <a:pos x="T4" y="T5"/>
                </a:cxn>
                <a:cxn ang="0">
                  <a:pos x="T6" y="T7"/>
                </a:cxn>
                <a:cxn ang="0">
                  <a:pos x="T8" y="T9"/>
                </a:cxn>
                <a:cxn ang="0">
                  <a:pos x="T10" y="T11"/>
                </a:cxn>
              </a:cxnLst>
              <a:rect l="0" t="0" r="r" b="b"/>
              <a:pathLst>
                <a:path w="163" h="370">
                  <a:moveTo>
                    <a:pt x="163" y="370"/>
                  </a:moveTo>
                  <a:lnTo>
                    <a:pt x="0" y="154"/>
                  </a:lnTo>
                  <a:lnTo>
                    <a:pt x="35" y="152"/>
                  </a:lnTo>
                  <a:lnTo>
                    <a:pt x="35" y="0"/>
                  </a:lnTo>
                  <a:lnTo>
                    <a:pt x="163" y="0"/>
                  </a:lnTo>
                  <a:lnTo>
                    <a:pt x="163" y="370"/>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66" name="ïš1iḋè"/>
            <p:cNvSpPr/>
            <p:nvPr/>
          </p:nvSpPr>
          <p:spPr bwMode="auto">
            <a:xfrm>
              <a:off x="5988888" y="3488648"/>
              <a:ext cx="104253" cy="178829"/>
            </a:xfrm>
            <a:custGeom>
              <a:avLst/>
              <a:gdLst>
                <a:gd name="T0" fmla="*/ 0 w 58"/>
                <a:gd name="T1" fmla="*/ 64 h 99"/>
                <a:gd name="T2" fmla="*/ 4 w 58"/>
                <a:gd name="T3" fmla="*/ 64 h 99"/>
                <a:gd name="T4" fmla="*/ 4 w 58"/>
                <a:gd name="T5" fmla="*/ 0 h 99"/>
                <a:gd name="T6" fmla="*/ 58 w 58"/>
                <a:gd name="T7" fmla="*/ 0 h 99"/>
                <a:gd name="T8" fmla="*/ 58 w 58"/>
                <a:gd name="T9" fmla="*/ 98 h 99"/>
                <a:gd name="T10" fmla="*/ 58 w 58"/>
                <a:gd name="T11" fmla="*/ 98 h 99"/>
                <a:gd name="T12" fmla="*/ 0 w 58"/>
                <a:gd name="T13" fmla="*/ 64 h 99"/>
              </a:gdLst>
              <a:ahLst/>
              <a:cxnLst>
                <a:cxn ang="0">
                  <a:pos x="T0" y="T1"/>
                </a:cxn>
                <a:cxn ang="0">
                  <a:pos x="T2" y="T3"/>
                </a:cxn>
                <a:cxn ang="0">
                  <a:pos x="T4" y="T5"/>
                </a:cxn>
                <a:cxn ang="0">
                  <a:pos x="T6" y="T7"/>
                </a:cxn>
                <a:cxn ang="0">
                  <a:pos x="T8" y="T9"/>
                </a:cxn>
                <a:cxn ang="0">
                  <a:pos x="T10" y="T11"/>
                </a:cxn>
                <a:cxn ang="0">
                  <a:pos x="T12" y="T13"/>
                </a:cxn>
              </a:cxnLst>
              <a:rect l="0" t="0" r="r" b="b"/>
              <a:pathLst>
                <a:path w="58" h="99">
                  <a:moveTo>
                    <a:pt x="0" y="64"/>
                  </a:moveTo>
                  <a:cubicBezTo>
                    <a:pt x="4" y="64"/>
                    <a:pt x="4" y="64"/>
                    <a:pt x="4" y="64"/>
                  </a:cubicBezTo>
                  <a:cubicBezTo>
                    <a:pt x="4" y="0"/>
                    <a:pt x="4" y="0"/>
                    <a:pt x="4" y="0"/>
                  </a:cubicBezTo>
                  <a:cubicBezTo>
                    <a:pt x="58" y="0"/>
                    <a:pt x="58" y="0"/>
                    <a:pt x="58" y="0"/>
                  </a:cubicBezTo>
                  <a:cubicBezTo>
                    <a:pt x="58" y="98"/>
                    <a:pt x="58" y="98"/>
                    <a:pt x="58" y="98"/>
                  </a:cubicBezTo>
                  <a:cubicBezTo>
                    <a:pt x="58" y="98"/>
                    <a:pt x="58" y="98"/>
                    <a:pt x="58" y="98"/>
                  </a:cubicBezTo>
                  <a:cubicBezTo>
                    <a:pt x="35" y="99"/>
                    <a:pt x="14" y="81"/>
                    <a:pt x="0" y="64"/>
                  </a:cubicBezTo>
                  <a:close/>
                </a:path>
              </a:pathLst>
            </a:custGeom>
            <a:solidFill>
              <a:srgbClr val="EAE5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67" name="îśľïdè"/>
            <p:cNvSpPr/>
            <p:nvPr/>
          </p:nvSpPr>
          <p:spPr bwMode="auto">
            <a:xfrm>
              <a:off x="5995736" y="3488648"/>
              <a:ext cx="97404" cy="126321"/>
            </a:xfrm>
            <a:custGeom>
              <a:avLst/>
              <a:gdLst>
                <a:gd name="T0" fmla="*/ 0 w 54"/>
                <a:gd name="T1" fmla="*/ 62 h 70"/>
                <a:gd name="T2" fmla="*/ 0 w 54"/>
                <a:gd name="T3" fmla="*/ 0 h 70"/>
                <a:gd name="T4" fmla="*/ 54 w 54"/>
                <a:gd name="T5" fmla="*/ 0 h 70"/>
                <a:gd name="T6" fmla="*/ 54 w 54"/>
                <a:gd name="T7" fmla="*/ 70 h 70"/>
                <a:gd name="T8" fmla="*/ 0 w 54"/>
                <a:gd name="T9" fmla="*/ 62 h 70"/>
              </a:gdLst>
              <a:ahLst/>
              <a:cxnLst>
                <a:cxn ang="0">
                  <a:pos x="T0" y="T1"/>
                </a:cxn>
                <a:cxn ang="0">
                  <a:pos x="T2" y="T3"/>
                </a:cxn>
                <a:cxn ang="0">
                  <a:pos x="T4" y="T5"/>
                </a:cxn>
                <a:cxn ang="0">
                  <a:pos x="T6" y="T7"/>
                </a:cxn>
                <a:cxn ang="0">
                  <a:pos x="T8" y="T9"/>
                </a:cxn>
              </a:cxnLst>
              <a:rect l="0" t="0" r="r" b="b"/>
              <a:pathLst>
                <a:path w="54" h="70">
                  <a:moveTo>
                    <a:pt x="0" y="62"/>
                  </a:moveTo>
                  <a:cubicBezTo>
                    <a:pt x="0" y="0"/>
                    <a:pt x="0" y="0"/>
                    <a:pt x="0" y="0"/>
                  </a:cubicBezTo>
                  <a:cubicBezTo>
                    <a:pt x="54" y="0"/>
                    <a:pt x="54" y="0"/>
                    <a:pt x="54" y="0"/>
                  </a:cubicBezTo>
                  <a:cubicBezTo>
                    <a:pt x="54" y="70"/>
                    <a:pt x="54" y="70"/>
                    <a:pt x="54" y="70"/>
                  </a:cubicBezTo>
                  <a:cubicBezTo>
                    <a:pt x="36" y="70"/>
                    <a:pt x="17" y="67"/>
                    <a:pt x="0" y="62"/>
                  </a:cubicBezTo>
                  <a:close/>
                </a:path>
              </a:pathLst>
            </a:custGeom>
            <a:solidFill>
              <a:srgbClr val="DAD6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11" name="íşlïde"/>
            <p:cNvSpPr/>
            <p:nvPr/>
          </p:nvSpPr>
          <p:spPr bwMode="auto">
            <a:xfrm>
              <a:off x="6014000" y="3665193"/>
              <a:ext cx="159804" cy="101210"/>
            </a:xfrm>
            <a:custGeom>
              <a:avLst/>
              <a:gdLst>
                <a:gd name="T0" fmla="*/ 0 w 210"/>
                <a:gd name="T1" fmla="*/ 26 h 133"/>
                <a:gd name="T2" fmla="*/ 106 w 210"/>
                <a:gd name="T3" fmla="*/ 133 h 133"/>
                <a:gd name="T4" fmla="*/ 210 w 210"/>
                <a:gd name="T5" fmla="*/ 22 h 133"/>
                <a:gd name="T6" fmla="*/ 106 w 210"/>
                <a:gd name="T7" fmla="*/ 0 h 133"/>
                <a:gd name="T8" fmla="*/ 0 w 210"/>
                <a:gd name="T9" fmla="*/ 26 h 133"/>
              </a:gdLst>
              <a:ahLst/>
              <a:cxnLst>
                <a:cxn ang="0">
                  <a:pos x="T0" y="T1"/>
                </a:cxn>
                <a:cxn ang="0">
                  <a:pos x="T2" y="T3"/>
                </a:cxn>
                <a:cxn ang="0">
                  <a:pos x="T4" y="T5"/>
                </a:cxn>
                <a:cxn ang="0">
                  <a:pos x="T6" y="T7"/>
                </a:cxn>
                <a:cxn ang="0">
                  <a:pos x="T8" y="T9"/>
                </a:cxn>
              </a:cxnLst>
              <a:rect l="0" t="0" r="r" b="b"/>
              <a:pathLst>
                <a:path w="210" h="133">
                  <a:moveTo>
                    <a:pt x="0" y="26"/>
                  </a:moveTo>
                  <a:lnTo>
                    <a:pt x="106" y="133"/>
                  </a:lnTo>
                  <a:lnTo>
                    <a:pt x="210" y="22"/>
                  </a:lnTo>
                  <a:lnTo>
                    <a:pt x="106" y="0"/>
                  </a:lnTo>
                  <a:lnTo>
                    <a:pt x="0" y="26"/>
                  </a:lnTo>
                  <a:close/>
                </a:path>
              </a:pathLst>
            </a:custGeom>
            <a:solidFill>
              <a:srgbClr val="BFBFBF"/>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2" name="ïŝlíḓé"/>
            <p:cNvSpPr/>
            <p:nvPr/>
          </p:nvSpPr>
          <p:spPr bwMode="auto">
            <a:xfrm>
              <a:off x="6056614" y="3701720"/>
              <a:ext cx="73814" cy="340915"/>
            </a:xfrm>
            <a:custGeom>
              <a:avLst/>
              <a:gdLst>
                <a:gd name="T0" fmla="*/ 0 w 97"/>
                <a:gd name="T1" fmla="*/ 273 h 448"/>
                <a:gd name="T2" fmla="*/ 50 w 97"/>
                <a:gd name="T3" fmla="*/ 0 h 448"/>
                <a:gd name="T4" fmla="*/ 97 w 97"/>
                <a:gd name="T5" fmla="*/ 282 h 448"/>
                <a:gd name="T6" fmla="*/ 52 w 97"/>
                <a:gd name="T7" fmla="*/ 448 h 448"/>
                <a:gd name="T8" fmla="*/ 0 w 97"/>
                <a:gd name="T9" fmla="*/ 273 h 448"/>
              </a:gdLst>
              <a:ahLst/>
              <a:cxnLst>
                <a:cxn ang="0">
                  <a:pos x="T0" y="T1"/>
                </a:cxn>
                <a:cxn ang="0">
                  <a:pos x="T2" y="T3"/>
                </a:cxn>
                <a:cxn ang="0">
                  <a:pos x="T4" y="T5"/>
                </a:cxn>
                <a:cxn ang="0">
                  <a:pos x="T6" y="T7"/>
                </a:cxn>
                <a:cxn ang="0">
                  <a:pos x="T8" y="T9"/>
                </a:cxn>
              </a:cxnLst>
              <a:rect l="0" t="0" r="r" b="b"/>
              <a:pathLst>
                <a:path w="97" h="448">
                  <a:moveTo>
                    <a:pt x="0" y="273"/>
                  </a:moveTo>
                  <a:lnTo>
                    <a:pt x="50" y="0"/>
                  </a:lnTo>
                  <a:lnTo>
                    <a:pt x="97" y="282"/>
                  </a:lnTo>
                  <a:lnTo>
                    <a:pt x="52" y="448"/>
                  </a:lnTo>
                  <a:lnTo>
                    <a:pt x="0" y="273"/>
                  </a:lnTo>
                  <a:close/>
                </a:path>
              </a:pathLst>
            </a:custGeom>
            <a:solidFill>
              <a:srgbClr val="BFBFBF"/>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4" name="ïṧļîdê"/>
            <p:cNvSpPr/>
            <p:nvPr/>
          </p:nvSpPr>
          <p:spPr bwMode="auto">
            <a:xfrm>
              <a:off x="5788752" y="2921723"/>
              <a:ext cx="307432" cy="642261"/>
            </a:xfrm>
            <a:custGeom>
              <a:avLst/>
              <a:gdLst>
                <a:gd name="T0" fmla="*/ 171 w 171"/>
                <a:gd name="T1" fmla="*/ 356 h 356"/>
                <a:gd name="T2" fmla="*/ 16 w 171"/>
                <a:gd name="T3" fmla="*/ 203 h 356"/>
                <a:gd name="T4" fmla="*/ 21 w 171"/>
                <a:gd name="T5" fmla="*/ 59 h 356"/>
                <a:gd name="T6" fmla="*/ 171 w 171"/>
                <a:gd name="T7" fmla="*/ 0 h 356"/>
                <a:gd name="T8" fmla="*/ 171 w 171"/>
                <a:gd name="T9" fmla="*/ 356 h 356"/>
              </a:gdLst>
              <a:ahLst/>
              <a:cxnLst>
                <a:cxn ang="0">
                  <a:pos x="T0" y="T1"/>
                </a:cxn>
                <a:cxn ang="0">
                  <a:pos x="T2" y="T3"/>
                </a:cxn>
                <a:cxn ang="0">
                  <a:pos x="T4" y="T5"/>
                </a:cxn>
                <a:cxn ang="0">
                  <a:pos x="T6" y="T7"/>
                </a:cxn>
                <a:cxn ang="0">
                  <a:pos x="T8" y="T9"/>
                </a:cxn>
              </a:cxnLst>
              <a:rect l="0" t="0" r="r" b="b"/>
              <a:pathLst>
                <a:path w="171" h="356">
                  <a:moveTo>
                    <a:pt x="171" y="356"/>
                  </a:moveTo>
                  <a:cubicBezTo>
                    <a:pt x="102" y="348"/>
                    <a:pt x="37" y="294"/>
                    <a:pt x="16" y="203"/>
                  </a:cubicBezTo>
                  <a:cubicBezTo>
                    <a:pt x="2" y="145"/>
                    <a:pt x="0" y="93"/>
                    <a:pt x="21" y="59"/>
                  </a:cubicBezTo>
                  <a:cubicBezTo>
                    <a:pt x="50" y="11"/>
                    <a:pt x="112" y="1"/>
                    <a:pt x="171" y="0"/>
                  </a:cubicBezTo>
                  <a:lnTo>
                    <a:pt x="171" y="356"/>
                  </a:lnTo>
                  <a:close/>
                </a:path>
              </a:pathLst>
            </a:custGeom>
            <a:solidFill>
              <a:srgbClr val="7552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15" name="ïṣ1iďê"/>
            <p:cNvSpPr/>
            <p:nvPr/>
          </p:nvSpPr>
          <p:spPr bwMode="auto">
            <a:xfrm>
              <a:off x="5835172" y="3073157"/>
              <a:ext cx="509851" cy="610299"/>
            </a:xfrm>
            <a:custGeom>
              <a:avLst/>
              <a:gdLst>
                <a:gd name="T0" fmla="*/ 142 w 283"/>
                <a:gd name="T1" fmla="*/ 0 h 338"/>
                <a:gd name="T2" fmla="*/ 151 w 283"/>
                <a:gd name="T3" fmla="*/ 0 h 338"/>
                <a:gd name="T4" fmla="*/ 246 w 283"/>
                <a:gd name="T5" fmla="*/ 0 h 338"/>
                <a:gd name="T6" fmla="*/ 253 w 283"/>
                <a:gd name="T7" fmla="*/ 33 h 338"/>
                <a:gd name="T8" fmla="*/ 282 w 283"/>
                <a:gd name="T9" fmla="*/ 67 h 338"/>
                <a:gd name="T10" fmla="*/ 282 w 283"/>
                <a:gd name="T11" fmla="*/ 143 h 338"/>
                <a:gd name="T12" fmla="*/ 3 w 283"/>
                <a:gd name="T13" fmla="*/ 141 h 338"/>
                <a:gd name="T14" fmla="*/ 4 w 283"/>
                <a:gd name="T15" fmla="*/ 32 h 338"/>
                <a:gd name="T16" fmla="*/ 25 w 283"/>
                <a:gd name="T17" fmla="*/ 0 h 338"/>
                <a:gd name="T18" fmla="*/ 133 w 283"/>
                <a:gd name="T19" fmla="*/ 0 h 338"/>
                <a:gd name="T20" fmla="*/ 142 w 283"/>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338">
                  <a:moveTo>
                    <a:pt x="142" y="0"/>
                  </a:moveTo>
                  <a:cubicBezTo>
                    <a:pt x="145" y="0"/>
                    <a:pt x="148" y="0"/>
                    <a:pt x="151" y="0"/>
                  </a:cubicBezTo>
                  <a:cubicBezTo>
                    <a:pt x="246" y="0"/>
                    <a:pt x="246" y="0"/>
                    <a:pt x="246" y="0"/>
                  </a:cubicBezTo>
                  <a:cubicBezTo>
                    <a:pt x="253" y="33"/>
                    <a:pt x="253" y="33"/>
                    <a:pt x="253" y="33"/>
                  </a:cubicBezTo>
                  <a:cubicBezTo>
                    <a:pt x="282" y="67"/>
                    <a:pt x="282" y="67"/>
                    <a:pt x="282" y="67"/>
                  </a:cubicBezTo>
                  <a:cubicBezTo>
                    <a:pt x="282" y="93"/>
                    <a:pt x="283" y="118"/>
                    <a:pt x="282" y="143"/>
                  </a:cubicBezTo>
                  <a:cubicBezTo>
                    <a:pt x="268" y="338"/>
                    <a:pt x="21" y="336"/>
                    <a:pt x="3" y="141"/>
                  </a:cubicBezTo>
                  <a:cubicBezTo>
                    <a:pt x="0" y="105"/>
                    <a:pt x="4" y="67"/>
                    <a:pt x="4" y="32"/>
                  </a:cubicBezTo>
                  <a:cubicBezTo>
                    <a:pt x="25" y="0"/>
                    <a:pt x="25" y="0"/>
                    <a:pt x="25" y="0"/>
                  </a:cubicBezTo>
                  <a:cubicBezTo>
                    <a:pt x="133" y="0"/>
                    <a:pt x="133" y="0"/>
                    <a:pt x="133" y="0"/>
                  </a:cubicBezTo>
                  <a:cubicBezTo>
                    <a:pt x="136" y="0"/>
                    <a:pt x="139" y="0"/>
                    <a:pt x="142" y="0"/>
                  </a:cubicBez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72" name="í$ļîďe"/>
            <p:cNvSpPr/>
            <p:nvPr/>
          </p:nvSpPr>
          <p:spPr bwMode="auto">
            <a:xfrm>
              <a:off x="5835172" y="3073157"/>
              <a:ext cx="261014" cy="522027"/>
            </a:xfrm>
            <a:custGeom>
              <a:avLst/>
              <a:gdLst>
                <a:gd name="T0" fmla="*/ 142 w 145"/>
                <a:gd name="T1" fmla="*/ 0 h 289"/>
                <a:gd name="T2" fmla="*/ 145 w 145"/>
                <a:gd name="T3" fmla="*/ 0 h 289"/>
                <a:gd name="T4" fmla="*/ 145 w 145"/>
                <a:gd name="T5" fmla="*/ 288 h 289"/>
                <a:gd name="T6" fmla="*/ 3 w 145"/>
                <a:gd name="T7" fmla="*/ 141 h 289"/>
                <a:gd name="T8" fmla="*/ 4 w 145"/>
                <a:gd name="T9" fmla="*/ 32 h 289"/>
                <a:gd name="T10" fmla="*/ 25 w 145"/>
                <a:gd name="T11" fmla="*/ 0 h 289"/>
                <a:gd name="T12" fmla="*/ 133 w 145"/>
                <a:gd name="T13" fmla="*/ 0 h 289"/>
                <a:gd name="T14" fmla="*/ 142 w 145"/>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89">
                  <a:moveTo>
                    <a:pt x="142" y="0"/>
                  </a:moveTo>
                  <a:cubicBezTo>
                    <a:pt x="143" y="0"/>
                    <a:pt x="144" y="0"/>
                    <a:pt x="145" y="0"/>
                  </a:cubicBezTo>
                  <a:cubicBezTo>
                    <a:pt x="145" y="288"/>
                    <a:pt x="145" y="288"/>
                    <a:pt x="145" y="288"/>
                  </a:cubicBezTo>
                  <a:cubicBezTo>
                    <a:pt x="79" y="289"/>
                    <a:pt x="12" y="239"/>
                    <a:pt x="3" y="141"/>
                  </a:cubicBezTo>
                  <a:cubicBezTo>
                    <a:pt x="0" y="105"/>
                    <a:pt x="4" y="67"/>
                    <a:pt x="4" y="32"/>
                  </a:cubicBezTo>
                  <a:cubicBezTo>
                    <a:pt x="25" y="0"/>
                    <a:pt x="25" y="0"/>
                    <a:pt x="25" y="0"/>
                  </a:cubicBezTo>
                  <a:cubicBezTo>
                    <a:pt x="133" y="0"/>
                    <a:pt x="133" y="0"/>
                    <a:pt x="133" y="0"/>
                  </a:cubicBezTo>
                  <a:cubicBezTo>
                    <a:pt x="136" y="0"/>
                    <a:pt x="139" y="0"/>
                    <a:pt x="142" y="0"/>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73" name="íšľïdê"/>
            <p:cNvSpPr/>
            <p:nvPr/>
          </p:nvSpPr>
          <p:spPr bwMode="auto">
            <a:xfrm>
              <a:off x="5801689" y="3024454"/>
              <a:ext cx="564641" cy="227531"/>
            </a:xfrm>
            <a:custGeom>
              <a:avLst/>
              <a:gdLst>
                <a:gd name="T0" fmla="*/ 314 w 314"/>
                <a:gd name="T1" fmla="*/ 75 h 126"/>
                <a:gd name="T2" fmla="*/ 304 w 314"/>
                <a:gd name="T3" fmla="*/ 113 h 126"/>
                <a:gd name="T4" fmla="*/ 21 w 314"/>
                <a:gd name="T5" fmla="*/ 119 h 126"/>
                <a:gd name="T6" fmla="*/ 14 w 314"/>
                <a:gd name="T7" fmla="*/ 45 h 126"/>
                <a:gd name="T8" fmla="*/ 60 w 314"/>
                <a:gd name="T9" fmla="*/ 15 h 126"/>
                <a:gd name="T10" fmla="*/ 164 w 314"/>
                <a:gd name="T11" fmla="*/ 16 h 126"/>
                <a:gd name="T12" fmla="*/ 166 w 314"/>
                <a:gd name="T13" fmla="*/ 16 h 126"/>
                <a:gd name="T14" fmla="*/ 166 w 314"/>
                <a:gd name="T15" fmla="*/ 15 h 126"/>
                <a:gd name="T16" fmla="*/ 219 w 314"/>
                <a:gd name="T17" fmla="*/ 15 h 126"/>
                <a:gd name="T18" fmla="*/ 219 w 314"/>
                <a:gd name="T19" fmla="*/ 15 h 126"/>
                <a:gd name="T20" fmla="*/ 235 w 314"/>
                <a:gd name="T21" fmla="*/ 15 h 126"/>
                <a:gd name="T22" fmla="*/ 314 w 314"/>
                <a:gd name="T23" fmla="*/ 73 h 126"/>
                <a:gd name="T24" fmla="*/ 314 w 314"/>
                <a:gd name="T25" fmla="*/ 7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126">
                  <a:moveTo>
                    <a:pt x="314" y="75"/>
                  </a:moveTo>
                  <a:cubicBezTo>
                    <a:pt x="304" y="113"/>
                    <a:pt x="304" y="113"/>
                    <a:pt x="304" y="113"/>
                  </a:cubicBezTo>
                  <a:cubicBezTo>
                    <a:pt x="187" y="126"/>
                    <a:pt x="41" y="0"/>
                    <a:pt x="21" y="119"/>
                  </a:cubicBezTo>
                  <a:cubicBezTo>
                    <a:pt x="20" y="89"/>
                    <a:pt x="0" y="90"/>
                    <a:pt x="14" y="45"/>
                  </a:cubicBezTo>
                  <a:cubicBezTo>
                    <a:pt x="28" y="63"/>
                    <a:pt x="23" y="15"/>
                    <a:pt x="60" y="15"/>
                  </a:cubicBezTo>
                  <a:cubicBezTo>
                    <a:pt x="164" y="16"/>
                    <a:pt x="164" y="16"/>
                    <a:pt x="164" y="16"/>
                  </a:cubicBezTo>
                  <a:cubicBezTo>
                    <a:pt x="166" y="16"/>
                    <a:pt x="166" y="16"/>
                    <a:pt x="166" y="16"/>
                  </a:cubicBezTo>
                  <a:cubicBezTo>
                    <a:pt x="166" y="15"/>
                    <a:pt x="166" y="15"/>
                    <a:pt x="166" y="15"/>
                  </a:cubicBezTo>
                  <a:cubicBezTo>
                    <a:pt x="219" y="15"/>
                    <a:pt x="219" y="15"/>
                    <a:pt x="219" y="15"/>
                  </a:cubicBezTo>
                  <a:cubicBezTo>
                    <a:pt x="219" y="15"/>
                    <a:pt x="219" y="15"/>
                    <a:pt x="219" y="15"/>
                  </a:cubicBezTo>
                  <a:cubicBezTo>
                    <a:pt x="235" y="15"/>
                    <a:pt x="235" y="15"/>
                    <a:pt x="235" y="15"/>
                  </a:cubicBezTo>
                  <a:cubicBezTo>
                    <a:pt x="282" y="15"/>
                    <a:pt x="313" y="41"/>
                    <a:pt x="314" y="73"/>
                  </a:cubicBezTo>
                  <a:cubicBezTo>
                    <a:pt x="314" y="75"/>
                    <a:pt x="314" y="75"/>
                    <a:pt x="314" y="75"/>
                  </a:cubicBezTo>
                  <a:close/>
                </a:path>
              </a:pathLst>
            </a:custGeom>
            <a:solidFill>
              <a:srgbClr val="7552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74" name="îSľíḍe"/>
            <p:cNvSpPr/>
            <p:nvPr/>
          </p:nvSpPr>
          <p:spPr bwMode="auto">
            <a:xfrm>
              <a:off x="6051288" y="3241331"/>
              <a:ext cx="66966" cy="218399"/>
            </a:xfrm>
            <a:custGeom>
              <a:avLst/>
              <a:gdLst>
                <a:gd name="T0" fmla="*/ 62 w 88"/>
                <a:gd name="T1" fmla="*/ 0 h 287"/>
                <a:gd name="T2" fmla="*/ 0 w 88"/>
                <a:gd name="T3" fmla="*/ 287 h 287"/>
                <a:gd name="T4" fmla="*/ 88 w 88"/>
                <a:gd name="T5" fmla="*/ 275 h 287"/>
                <a:gd name="T6" fmla="*/ 62 w 88"/>
                <a:gd name="T7" fmla="*/ 0 h 287"/>
              </a:gdLst>
              <a:ahLst/>
              <a:cxnLst>
                <a:cxn ang="0">
                  <a:pos x="T0" y="T1"/>
                </a:cxn>
                <a:cxn ang="0">
                  <a:pos x="T2" y="T3"/>
                </a:cxn>
                <a:cxn ang="0">
                  <a:pos x="T4" y="T5"/>
                </a:cxn>
                <a:cxn ang="0">
                  <a:pos x="T6" y="T7"/>
                </a:cxn>
              </a:cxnLst>
              <a:rect l="0" t="0" r="r" b="b"/>
              <a:pathLst>
                <a:path w="88" h="287">
                  <a:moveTo>
                    <a:pt x="62" y="0"/>
                  </a:moveTo>
                  <a:lnTo>
                    <a:pt x="0" y="287"/>
                  </a:lnTo>
                  <a:lnTo>
                    <a:pt x="88" y="275"/>
                  </a:lnTo>
                  <a:lnTo>
                    <a:pt x="62" y="0"/>
                  </a:ln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75" name="íṥ1íḋé"/>
            <p:cNvSpPr/>
            <p:nvPr/>
          </p:nvSpPr>
          <p:spPr bwMode="auto">
            <a:xfrm>
              <a:off x="5617534" y="3678129"/>
              <a:ext cx="304389" cy="474847"/>
            </a:xfrm>
            <a:custGeom>
              <a:avLst/>
              <a:gdLst>
                <a:gd name="T0" fmla="*/ 165 w 169"/>
                <a:gd name="T1" fmla="*/ 15 h 263"/>
                <a:gd name="T2" fmla="*/ 161 w 169"/>
                <a:gd name="T3" fmla="*/ 14 h 263"/>
                <a:gd name="T4" fmla="*/ 156 w 169"/>
                <a:gd name="T5" fmla="*/ 12 h 263"/>
                <a:gd name="T6" fmla="*/ 156 w 169"/>
                <a:gd name="T7" fmla="*/ 12 h 263"/>
                <a:gd name="T8" fmla="*/ 116 w 169"/>
                <a:gd name="T9" fmla="*/ 2 h 263"/>
                <a:gd name="T10" fmla="*/ 85 w 169"/>
                <a:gd name="T11" fmla="*/ 6 h 263"/>
                <a:gd name="T12" fmla="*/ 65 w 169"/>
                <a:gd name="T13" fmla="*/ 27 h 263"/>
                <a:gd name="T14" fmla="*/ 49 w 169"/>
                <a:gd name="T15" fmla="*/ 74 h 263"/>
                <a:gd name="T16" fmla="*/ 50 w 169"/>
                <a:gd name="T17" fmla="*/ 74 h 263"/>
                <a:gd name="T18" fmla="*/ 7 w 169"/>
                <a:gd name="T19" fmla="*/ 204 h 263"/>
                <a:gd name="T20" fmla="*/ 40 w 169"/>
                <a:gd name="T21" fmla="*/ 257 h 263"/>
                <a:gd name="T22" fmla="*/ 40 w 169"/>
                <a:gd name="T23" fmla="*/ 257 h 263"/>
                <a:gd name="T24" fmla="*/ 100 w 169"/>
                <a:gd name="T25" fmla="*/ 227 h 263"/>
                <a:gd name="T26" fmla="*/ 169 w 169"/>
                <a:gd name="T27" fmla="*/ 16 h 263"/>
                <a:gd name="T28" fmla="*/ 165 w 169"/>
                <a:gd name="T29" fmla="*/ 1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263">
                  <a:moveTo>
                    <a:pt x="165" y="15"/>
                  </a:moveTo>
                  <a:cubicBezTo>
                    <a:pt x="161" y="14"/>
                    <a:pt x="161" y="14"/>
                    <a:pt x="161" y="14"/>
                  </a:cubicBezTo>
                  <a:cubicBezTo>
                    <a:pt x="156" y="12"/>
                    <a:pt x="156" y="12"/>
                    <a:pt x="156" y="12"/>
                  </a:cubicBezTo>
                  <a:cubicBezTo>
                    <a:pt x="156" y="12"/>
                    <a:pt x="156" y="12"/>
                    <a:pt x="156" y="12"/>
                  </a:cubicBezTo>
                  <a:cubicBezTo>
                    <a:pt x="116" y="2"/>
                    <a:pt x="116" y="2"/>
                    <a:pt x="116" y="2"/>
                  </a:cubicBezTo>
                  <a:cubicBezTo>
                    <a:pt x="105" y="0"/>
                    <a:pt x="95" y="2"/>
                    <a:pt x="85" y="6"/>
                  </a:cubicBezTo>
                  <a:cubicBezTo>
                    <a:pt x="75" y="11"/>
                    <a:pt x="68" y="17"/>
                    <a:pt x="65" y="27"/>
                  </a:cubicBezTo>
                  <a:cubicBezTo>
                    <a:pt x="49" y="74"/>
                    <a:pt x="49" y="74"/>
                    <a:pt x="49" y="74"/>
                  </a:cubicBezTo>
                  <a:cubicBezTo>
                    <a:pt x="50" y="74"/>
                    <a:pt x="50" y="74"/>
                    <a:pt x="50" y="74"/>
                  </a:cubicBezTo>
                  <a:cubicBezTo>
                    <a:pt x="7" y="204"/>
                    <a:pt x="7" y="204"/>
                    <a:pt x="7" y="204"/>
                  </a:cubicBezTo>
                  <a:cubicBezTo>
                    <a:pt x="0" y="226"/>
                    <a:pt x="15" y="250"/>
                    <a:pt x="40" y="257"/>
                  </a:cubicBezTo>
                  <a:cubicBezTo>
                    <a:pt x="40" y="257"/>
                    <a:pt x="40" y="257"/>
                    <a:pt x="40" y="257"/>
                  </a:cubicBezTo>
                  <a:cubicBezTo>
                    <a:pt x="65" y="263"/>
                    <a:pt x="92" y="250"/>
                    <a:pt x="100" y="227"/>
                  </a:cubicBezTo>
                  <a:cubicBezTo>
                    <a:pt x="169" y="16"/>
                    <a:pt x="169" y="16"/>
                    <a:pt x="169" y="16"/>
                  </a:cubicBezTo>
                  <a:cubicBezTo>
                    <a:pt x="165" y="15"/>
                    <a:pt x="165" y="15"/>
                    <a:pt x="165" y="15"/>
                  </a:cubicBez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76" name="îşlíďè"/>
            <p:cNvSpPr/>
            <p:nvPr/>
          </p:nvSpPr>
          <p:spPr bwMode="auto">
            <a:xfrm>
              <a:off x="5427291" y="3936099"/>
              <a:ext cx="385052" cy="211550"/>
            </a:xfrm>
            <a:custGeom>
              <a:avLst/>
              <a:gdLst>
                <a:gd name="T0" fmla="*/ 213 w 214"/>
                <a:gd name="T1" fmla="*/ 31 h 117"/>
                <a:gd name="T2" fmla="*/ 212 w 214"/>
                <a:gd name="T3" fmla="*/ 35 h 117"/>
                <a:gd name="T4" fmla="*/ 212 w 214"/>
                <a:gd name="T5" fmla="*/ 40 h 117"/>
                <a:gd name="T6" fmla="*/ 212 w 214"/>
                <a:gd name="T7" fmla="*/ 40 h 117"/>
                <a:gd name="T8" fmla="*/ 206 w 214"/>
                <a:gd name="T9" fmla="*/ 80 h 117"/>
                <a:gd name="T10" fmla="*/ 190 w 214"/>
                <a:gd name="T11" fmla="*/ 106 h 117"/>
                <a:gd name="T12" fmla="*/ 163 w 214"/>
                <a:gd name="T13" fmla="*/ 116 h 117"/>
                <a:gd name="T14" fmla="*/ 114 w 214"/>
                <a:gd name="T15" fmla="*/ 109 h 117"/>
                <a:gd name="T16" fmla="*/ 114 w 214"/>
                <a:gd name="T17" fmla="*/ 109 h 117"/>
                <a:gd name="T18" fmla="*/ 0 w 214"/>
                <a:gd name="T19" fmla="*/ 93 h 117"/>
                <a:gd name="T20" fmla="*/ 17 w 214"/>
                <a:gd name="T21" fmla="*/ 0 h 117"/>
                <a:gd name="T22" fmla="*/ 214 w 214"/>
                <a:gd name="T23" fmla="*/ 26 h 117"/>
                <a:gd name="T24" fmla="*/ 213 w 214"/>
                <a:gd name="T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 h="117">
                  <a:moveTo>
                    <a:pt x="213" y="31"/>
                  </a:moveTo>
                  <a:cubicBezTo>
                    <a:pt x="212" y="35"/>
                    <a:pt x="212" y="35"/>
                    <a:pt x="212" y="35"/>
                  </a:cubicBezTo>
                  <a:cubicBezTo>
                    <a:pt x="212" y="40"/>
                    <a:pt x="212" y="40"/>
                    <a:pt x="212" y="40"/>
                  </a:cubicBezTo>
                  <a:cubicBezTo>
                    <a:pt x="212" y="40"/>
                    <a:pt x="212" y="40"/>
                    <a:pt x="212" y="40"/>
                  </a:cubicBezTo>
                  <a:cubicBezTo>
                    <a:pt x="206" y="80"/>
                    <a:pt x="206" y="80"/>
                    <a:pt x="206" y="80"/>
                  </a:cubicBezTo>
                  <a:cubicBezTo>
                    <a:pt x="203" y="91"/>
                    <a:pt x="198" y="100"/>
                    <a:pt x="190" y="106"/>
                  </a:cubicBezTo>
                  <a:cubicBezTo>
                    <a:pt x="181" y="114"/>
                    <a:pt x="173" y="117"/>
                    <a:pt x="163" y="116"/>
                  </a:cubicBezTo>
                  <a:cubicBezTo>
                    <a:pt x="114" y="109"/>
                    <a:pt x="114" y="109"/>
                    <a:pt x="114" y="109"/>
                  </a:cubicBezTo>
                  <a:cubicBezTo>
                    <a:pt x="114" y="109"/>
                    <a:pt x="114" y="109"/>
                    <a:pt x="114" y="109"/>
                  </a:cubicBezTo>
                  <a:cubicBezTo>
                    <a:pt x="0" y="93"/>
                    <a:pt x="0" y="93"/>
                    <a:pt x="0" y="93"/>
                  </a:cubicBezTo>
                  <a:cubicBezTo>
                    <a:pt x="17" y="0"/>
                    <a:pt x="17" y="0"/>
                    <a:pt x="17" y="0"/>
                  </a:cubicBezTo>
                  <a:cubicBezTo>
                    <a:pt x="214" y="26"/>
                    <a:pt x="214" y="26"/>
                    <a:pt x="214" y="26"/>
                  </a:cubicBezTo>
                  <a:cubicBezTo>
                    <a:pt x="213" y="31"/>
                    <a:pt x="213" y="31"/>
                    <a:pt x="213" y="31"/>
                  </a:cubicBez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77" name="íś1íḑê"/>
            <p:cNvSpPr/>
            <p:nvPr/>
          </p:nvSpPr>
          <p:spPr bwMode="auto">
            <a:xfrm>
              <a:off x="5940186" y="3591378"/>
              <a:ext cx="154478" cy="139258"/>
            </a:xfrm>
            <a:custGeom>
              <a:avLst/>
              <a:gdLst>
                <a:gd name="T0" fmla="*/ 71 w 203"/>
                <a:gd name="T1" fmla="*/ 0 h 183"/>
                <a:gd name="T2" fmla="*/ 0 w 203"/>
                <a:gd name="T3" fmla="*/ 21 h 183"/>
                <a:gd name="T4" fmla="*/ 64 w 203"/>
                <a:gd name="T5" fmla="*/ 183 h 183"/>
                <a:gd name="T6" fmla="*/ 203 w 203"/>
                <a:gd name="T7" fmla="*/ 97 h 183"/>
                <a:gd name="T8" fmla="*/ 71 w 203"/>
                <a:gd name="T9" fmla="*/ 0 h 183"/>
              </a:gdLst>
              <a:ahLst/>
              <a:cxnLst>
                <a:cxn ang="0">
                  <a:pos x="T0" y="T1"/>
                </a:cxn>
                <a:cxn ang="0">
                  <a:pos x="T2" y="T3"/>
                </a:cxn>
                <a:cxn ang="0">
                  <a:pos x="T4" y="T5"/>
                </a:cxn>
                <a:cxn ang="0">
                  <a:pos x="T6" y="T7"/>
                </a:cxn>
                <a:cxn ang="0">
                  <a:pos x="T8" y="T9"/>
                </a:cxn>
              </a:cxnLst>
              <a:rect l="0" t="0" r="r" b="b"/>
              <a:pathLst>
                <a:path w="203" h="183">
                  <a:moveTo>
                    <a:pt x="71" y="0"/>
                  </a:moveTo>
                  <a:lnTo>
                    <a:pt x="0" y="21"/>
                  </a:lnTo>
                  <a:lnTo>
                    <a:pt x="64" y="183"/>
                  </a:lnTo>
                  <a:lnTo>
                    <a:pt x="203" y="97"/>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16" name="îśḷiďê"/>
            <p:cNvSpPr/>
            <p:nvPr/>
          </p:nvSpPr>
          <p:spPr bwMode="auto">
            <a:xfrm>
              <a:off x="6094663" y="3595183"/>
              <a:ext cx="152955" cy="131648"/>
            </a:xfrm>
            <a:custGeom>
              <a:avLst/>
              <a:gdLst>
                <a:gd name="T0" fmla="*/ 133 w 201"/>
                <a:gd name="T1" fmla="*/ 0 h 173"/>
                <a:gd name="T2" fmla="*/ 201 w 201"/>
                <a:gd name="T3" fmla="*/ 16 h 173"/>
                <a:gd name="T4" fmla="*/ 137 w 201"/>
                <a:gd name="T5" fmla="*/ 173 h 173"/>
                <a:gd name="T6" fmla="*/ 0 w 201"/>
                <a:gd name="T7" fmla="*/ 92 h 173"/>
                <a:gd name="T8" fmla="*/ 133 w 201"/>
                <a:gd name="T9" fmla="*/ 0 h 173"/>
              </a:gdLst>
              <a:ahLst/>
              <a:cxnLst>
                <a:cxn ang="0">
                  <a:pos x="T0" y="T1"/>
                </a:cxn>
                <a:cxn ang="0">
                  <a:pos x="T2" y="T3"/>
                </a:cxn>
                <a:cxn ang="0">
                  <a:pos x="T4" y="T5"/>
                </a:cxn>
                <a:cxn ang="0">
                  <a:pos x="T6" y="T7"/>
                </a:cxn>
                <a:cxn ang="0">
                  <a:pos x="T8" y="T9"/>
                </a:cxn>
              </a:cxnLst>
              <a:rect l="0" t="0" r="r" b="b"/>
              <a:pathLst>
                <a:path w="201" h="173">
                  <a:moveTo>
                    <a:pt x="133" y="0"/>
                  </a:moveTo>
                  <a:lnTo>
                    <a:pt x="201" y="16"/>
                  </a:lnTo>
                  <a:lnTo>
                    <a:pt x="137" y="173"/>
                  </a:lnTo>
                  <a:lnTo>
                    <a:pt x="0" y="92"/>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17" name="isḷîdê"/>
            <p:cNvSpPr/>
            <p:nvPr/>
          </p:nvSpPr>
          <p:spPr bwMode="auto">
            <a:xfrm>
              <a:off x="6090858" y="3605837"/>
              <a:ext cx="212311" cy="592036"/>
            </a:xfrm>
            <a:custGeom>
              <a:avLst/>
              <a:gdLst>
                <a:gd name="T0" fmla="*/ 206 w 279"/>
                <a:gd name="T1" fmla="*/ 0 h 778"/>
                <a:gd name="T2" fmla="*/ 279 w 279"/>
                <a:gd name="T3" fmla="*/ 259 h 778"/>
                <a:gd name="T4" fmla="*/ 159 w 279"/>
                <a:gd name="T5" fmla="*/ 249 h 778"/>
                <a:gd name="T6" fmla="*/ 251 w 279"/>
                <a:gd name="T7" fmla="*/ 399 h 778"/>
                <a:gd name="T8" fmla="*/ 3 w 279"/>
                <a:gd name="T9" fmla="*/ 778 h 778"/>
                <a:gd name="T10" fmla="*/ 0 w 279"/>
                <a:gd name="T11" fmla="*/ 522 h 778"/>
                <a:gd name="T12" fmla="*/ 206 w 279"/>
                <a:gd name="T13" fmla="*/ 0 h 778"/>
              </a:gdLst>
              <a:ahLst/>
              <a:cxnLst>
                <a:cxn ang="0">
                  <a:pos x="T0" y="T1"/>
                </a:cxn>
                <a:cxn ang="0">
                  <a:pos x="T2" y="T3"/>
                </a:cxn>
                <a:cxn ang="0">
                  <a:pos x="T4" y="T5"/>
                </a:cxn>
                <a:cxn ang="0">
                  <a:pos x="T6" y="T7"/>
                </a:cxn>
                <a:cxn ang="0">
                  <a:pos x="T8" y="T9"/>
                </a:cxn>
                <a:cxn ang="0">
                  <a:pos x="T10" y="T11"/>
                </a:cxn>
                <a:cxn ang="0">
                  <a:pos x="T12" y="T13"/>
                </a:cxn>
              </a:cxnLst>
              <a:rect l="0" t="0" r="r" b="b"/>
              <a:pathLst>
                <a:path w="279" h="778">
                  <a:moveTo>
                    <a:pt x="206" y="0"/>
                  </a:moveTo>
                  <a:lnTo>
                    <a:pt x="279" y="259"/>
                  </a:lnTo>
                  <a:lnTo>
                    <a:pt x="159" y="249"/>
                  </a:lnTo>
                  <a:lnTo>
                    <a:pt x="251" y="399"/>
                  </a:lnTo>
                  <a:lnTo>
                    <a:pt x="3" y="778"/>
                  </a:lnTo>
                  <a:lnTo>
                    <a:pt x="0" y="522"/>
                  </a:lnTo>
                  <a:lnTo>
                    <a:pt x="206" y="0"/>
                  </a:lnTo>
                  <a:close/>
                </a:path>
              </a:pathLst>
            </a:custGeom>
            <a:solidFill>
              <a:srgbClr val="4C4C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18" name="íṡlïḓè"/>
            <p:cNvSpPr/>
            <p:nvPr/>
          </p:nvSpPr>
          <p:spPr bwMode="auto">
            <a:xfrm>
              <a:off x="5883874" y="3605837"/>
              <a:ext cx="212311" cy="592036"/>
            </a:xfrm>
            <a:custGeom>
              <a:avLst/>
              <a:gdLst>
                <a:gd name="T0" fmla="*/ 74 w 279"/>
                <a:gd name="T1" fmla="*/ 0 h 778"/>
                <a:gd name="T2" fmla="*/ 0 w 279"/>
                <a:gd name="T3" fmla="*/ 259 h 778"/>
                <a:gd name="T4" fmla="*/ 121 w 279"/>
                <a:gd name="T5" fmla="*/ 249 h 778"/>
                <a:gd name="T6" fmla="*/ 29 w 279"/>
                <a:gd name="T7" fmla="*/ 399 h 778"/>
                <a:gd name="T8" fmla="*/ 275 w 279"/>
                <a:gd name="T9" fmla="*/ 778 h 778"/>
                <a:gd name="T10" fmla="*/ 279 w 279"/>
                <a:gd name="T11" fmla="*/ 522 h 778"/>
                <a:gd name="T12" fmla="*/ 74 w 279"/>
                <a:gd name="T13" fmla="*/ 0 h 778"/>
              </a:gdLst>
              <a:ahLst/>
              <a:cxnLst>
                <a:cxn ang="0">
                  <a:pos x="T0" y="T1"/>
                </a:cxn>
                <a:cxn ang="0">
                  <a:pos x="T2" y="T3"/>
                </a:cxn>
                <a:cxn ang="0">
                  <a:pos x="T4" y="T5"/>
                </a:cxn>
                <a:cxn ang="0">
                  <a:pos x="T6" y="T7"/>
                </a:cxn>
                <a:cxn ang="0">
                  <a:pos x="T8" y="T9"/>
                </a:cxn>
                <a:cxn ang="0">
                  <a:pos x="T10" y="T11"/>
                </a:cxn>
                <a:cxn ang="0">
                  <a:pos x="T12" y="T13"/>
                </a:cxn>
              </a:cxnLst>
              <a:rect l="0" t="0" r="r" b="b"/>
              <a:pathLst>
                <a:path w="279" h="778">
                  <a:moveTo>
                    <a:pt x="74" y="0"/>
                  </a:moveTo>
                  <a:lnTo>
                    <a:pt x="0" y="259"/>
                  </a:lnTo>
                  <a:lnTo>
                    <a:pt x="121" y="249"/>
                  </a:lnTo>
                  <a:lnTo>
                    <a:pt x="29" y="399"/>
                  </a:lnTo>
                  <a:lnTo>
                    <a:pt x="275" y="778"/>
                  </a:lnTo>
                  <a:lnTo>
                    <a:pt x="279" y="522"/>
                  </a:lnTo>
                  <a:lnTo>
                    <a:pt x="74" y="0"/>
                  </a:lnTo>
                  <a:close/>
                </a:path>
              </a:pathLst>
            </a:custGeom>
            <a:solidFill>
              <a:srgbClr val="5E5E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19" name="îSḻïďê"/>
            <p:cNvSpPr/>
            <p:nvPr/>
          </p:nvSpPr>
          <p:spPr bwMode="auto">
            <a:xfrm>
              <a:off x="5286511" y="3916314"/>
              <a:ext cx="165892" cy="175024"/>
            </a:xfrm>
            <a:custGeom>
              <a:avLst/>
              <a:gdLst>
                <a:gd name="T0" fmla="*/ 8 w 92"/>
                <a:gd name="T1" fmla="*/ 25 h 97"/>
                <a:gd name="T2" fmla="*/ 1 w 92"/>
                <a:gd name="T3" fmla="*/ 67 h 97"/>
                <a:gd name="T4" fmla="*/ 17 w 92"/>
                <a:gd name="T5" fmla="*/ 87 h 97"/>
                <a:gd name="T6" fmla="*/ 38 w 92"/>
                <a:gd name="T7" fmla="*/ 90 h 97"/>
                <a:gd name="T8" fmla="*/ 85 w 92"/>
                <a:gd name="T9" fmla="*/ 75 h 97"/>
                <a:gd name="T10" fmla="*/ 91 w 92"/>
                <a:gd name="T11" fmla="*/ 38 h 97"/>
                <a:gd name="T12" fmla="*/ 75 w 92"/>
                <a:gd name="T13" fmla="*/ 17 h 97"/>
                <a:gd name="T14" fmla="*/ 8 w 92"/>
                <a:gd name="T15" fmla="*/ 2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7">
                  <a:moveTo>
                    <a:pt x="8" y="25"/>
                  </a:moveTo>
                  <a:cubicBezTo>
                    <a:pt x="1" y="67"/>
                    <a:pt x="1" y="67"/>
                    <a:pt x="1" y="67"/>
                  </a:cubicBezTo>
                  <a:cubicBezTo>
                    <a:pt x="0" y="76"/>
                    <a:pt x="7" y="85"/>
                    <a:pt x="17" y="87"/>
                  </a:cubicBezTo>
                  <a:cubicBezTo>
                    <a:pt x="38" y="90"/>
                    <a:pt x="38" y="90"/>
                    <a:pt x="38" y="90"/>
                  </a:cubicBezTo>
                  <a:cubicBezTo>
                    <a:pt x="52" y="92"/>
                    <a:pt x="81" y="97"/>
                    <a:pt x="85" y="75"/>
                  </a:cubicBezTo>
                  <a:cubicBezTo>
                    <a:pt x="91" y="38"/>
                    <a:pt x="91" y="38"/>
                    <a:pt x="91" y="38"/>
                  </a:cubicBezTo>
                  <a:cubicBezTo>
                    <a:pt x="92" y="28"/>
                    <a:pt x="85" y="19"/>
                    <a:pt x="75" y="17"/>
                  </a:cubicBezTo>
                  <a:cubicBezTo>
                    <a:pt x="59" y="15"/>
                    <a:pt x="12" y="0"/>
                    <a:pt x="8" y="25"/>
                  </a:cubicBez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20" name="îşḻiḑé"/>
            <p:cNvSpPr/>
            <p:nvPr/>
          </p:nvSpPr>
          <p:spPr bwMode="auto">
            <a:xfrm>
              <a:off x="5389242" y="3929250"/>
              <a:ext cx="59356" cy="66205"/>
            </a:xfrm>
            <a:custGeom>
              <a:avLst/>
              <a:gdLst>
                <a:gd name="T0" fmla="*/ 6 w 33"/>
                <a:gd name="T1" fmla="*/ 4 h 37"/>
                <a:gd name="T2" fmla="*/ 6 w 33"/>
                <a:gd name="T3" fmla="*/ 4 h 37"/>
                <a:gd name="T4" fmla="*/ 4 w 33"/>
                <a:gd name="T5" fmla="*/ 20 h 37"/>
                <a:gd name="T6" fmla="*/ 11 w 33"/>
                <a:gd name="T7" fmla="*/ 31 h 37"/>
                <a:gd name="T8" fmla="*/ 27 w 33"/>
                <a:gd name="T9" fmla="*/ 33 h 37"/>
                <a:gd name="T10" fmla="*/ 27 w 33"/>
                <a:gd name="T11" fmla="*/ 33 h 37"/>
                <a:gd name="T12" fmla="*/ 30 w 33"/>
                <a:gd name="T13" fmla="*/ 17 h 37"/>
                <a:gd name="T14" fmla="*/ 22 w 33"/>
                <a:gd name="T15" fmla="*/ 7 h 37"/>
                <a:gd name="T16" fmla="*/ 6 w 33"/>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6" y="4"/>
                  </a:moveTo>
                  <a:cubicBezTo>
                    <a:pt x="6" y="4"/>
                    <a:pt x="6" y="4"/>
                    <a:pt x="6" y="4"/>
                  </a:cubicBezTo>
                  <a:cubicBezTo>
                    <a:pt x="1" y="8"/>
                    <a:pt x="0" y="15"/>
                    <a:pt x="4" y="20"/>
                  </a:cubicBezTo>
                  <a:cubicBezTo>
                    <a:pt x="11" y="31"/>
                    <a:pt x="11" y="31"/>
                    <a:pt x="11" y="31"/>
                  </a:cubicBezTo>
                  <a:cubicBezTo>
                    <a:pt x="15" y="36"/>
                    <a:pt x="22" y="37"/>
                    <a:pt x="27" y="33"/>
                  </a:cubicBezTo>
                  <a:cubicBezTo>
                    <a:pt x="27" y="33"/>
                    <a:pt x="27" y="33"/>
                    <a:pt x="27" y="33"/>
                  </a:cubicBezTo>
                  <a:cubicBezTo>
                    <a:pt x="32" y="30"/>
                    <a:pt x="33" y="22"/>
                    <a:pt x="30" y="17"/>
                  </a:cubicBezTo>
                  <a:cubicBezTo>
                    <a:pt x="22" y="7"/>
                    <a:pt x="22" y="7"/>
                    <a:pt x="22" y="7"/>
                  </a:cubicBezTo>
                  <a:cubicBezTo>
                    <a:pt x="19" y="2"/>
                    <a:pt x="11" y="0"/>
                    <a:pt x="6" y="4"/>
                  </a:cubicBez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21" name="ïsľîďe"/>
            <p:cNvSpPr/>
            <p:nvPr/>
          </p:nvSpPr>
          <p:spPr bwMode="auto">
            <a:xfrm>
              <a:off x="5297164" y="3937621"/>
              <a:ext cx="73814" cy="137736"/>
            </a:xfrm>
            <a:custGeom>
              <a:avLst/>
              <a:gdLst>
                <a:gd name="T0" fmla="*/ 30 w 41"/>
                <a:gd name="T1" fmla="*/ 76 h 76"/>
                <a:gd name="T2" fmla="*/ 30 w 41"/>
                <a:gd name="T3" fmla="*/ 74 h 76"/>
                <a:gd name="T4" fmla="*/ 30 w 41"/>
                <a:gd name="T5" fmla="*/ 74 h 76"/>
                <a:gd name="T6" fmla="*/ 22 w 41"/>
                <a:gd name="T7" fmla="*/ 63 h 76"/>
                <a:gd name="T8" fmla="*/ 24 w 41"/>
                <a:gd name="T9" fmla="*/ 63 h 76"/>
                <a:gd name="T10" fmla="*/ 37 w 41"/>
                <a:gd name="T11" fmla="*/ 54 h 76"/>
                <a:gd name="T12" fmla="*/ 37 w 41"/>
                <a:gd name="T13" fmla="*/ 54 h 76"/>
                <a:gd name="T14" fmla="*/ 29 w 41"/>
                <a:gd name="T15" fmla="*/ 43 h 76"/>
                <a:gd name="T16" fmla="*/ 40 w 41"/>
                <a:gd name="T17" fmla="*/ 34 h 76"/>
                <a:gd name="T18" fmla="*/ 40 w 41"/>
                <a:gd name="T19" fmla="*/ 34 h 76"/>
                <a:gd name="T20" fmla="*/ 29 w 41"/>
                <a:gd name="T21" fmla="*/ 22 h 76"/>
                <a:gd name="T22" fmla="*/ 28 w 41"/>
                <a:gd name="T23" fmla="*/ 22 h 76"/>
                <a:gd name="T24" fmla="*/ 37 w 41"/>
                <a:gd name="T25" fmla="*/ 13 h 76"/>
                <a:gd name="T26" fmla="*/ 37 w 41"/>
                <a:gd name="T27" fmla="*/ 13 h 76"/>
                <a:gd name="T28" fmla="*/ 27 w 41"/>
                <a:gd name="T29" fmla="*/ 1 h 76"/>
                <a:gd name="T30" fmla="*/ 18 w 41"/>
                <a:gd name="T31" fmla="*/ 0 h 76"/>
                <a:gd name="T32" fmla="*/ 11 w 41"/>
                <a:gd name="T33" fmla="*/ 2 h 76"/>
                <a:gd name="T34" fmla="*/ 4 w 41"/>
                <a:gd name="T35" fmla="*/ 15 h 76"/>
                <a:gd name="T36" fmla="*/ 0 w 41"/>
                <a:gd name="T37" fmla="*/ 56 h 76"/>
                <a:gd name="T38" fmla="*/ 0 w 41"/>
                <a:gd name="T39" fmla="*/ 58 h 76"/>
                <a:gd name="T40" fmla="*/ 19 w 41"/>
                <a:gd name="T41" fmla="*/ 75 h 76"/>
                <a:gd name="T42" fmla="*/ 30 w 41"/>
                <a:gd name="T4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76">
                  <a:moveTo>
                    <a:pt x="30" y="76"/>
                  </a:moveTo>
                  <a:cubicBezTo>
                    <a:pt x="30" y="76"/>
                    <a:pt x="30" y="75"/>
                    <a:pt x="30" y="74"/>
                  </a:cubicBezTo>
                  <a:cubicBezTo>
                    <a:pt x="30" y="74"/>
                    <a:pt x="30" y="74"/>
                    <a:pt x="30" y="74"/>
                  </a:cubicBezTo>
                  <a:cubicBezTo>
                    <a:pt x="31" y="69"/>
                    <a:pt x="27" y="65"/>
                    <a:pt x="22" y="63"/>
                  </a:cubicBezTo>
                  <a:cubicBezTo>
                    <a:pt x="24" y="63"/>
                    <a:pt x="24" y="63"/>
                    <a:pt x="24" y="63"/>
                  </a:cubicBezTo>
                  <a:cubicBezTo>
                    <a:pt x="31" y="64"/>
                    <a:pt x="36" y="60"/>
                    <a:pt x="37" y="54"/>
                  </a:cubicBezTo>
                  <a:cubicBezTo>
                    <a:pt x="37" y="54"/>
                    <a:pt x="37" y="54"/>
                    <a:pt x="37" y="54"/>
                  </a:cubicBezTo>
                  <a:cubicBezTo>
                    <a:pt x="37" y="49"/>
                    <a:pt x="34" y="45"/>
                    <a:pt x="29" y="43"/>
                  </a:cubicBezTo>
                  <a:cubicBezTo>
                    <a:pt x="35" y="43"/>
                    <a:pt x="40" y="39"/>
                    <a:pt x="40" y="34"/>
                  </a:cubicBezTo>
                  <a:cubicBezTo>
                    <a:pt x="40" y="34"/>
                    <a:pt x="40" y="34"/>
                    <a:pt x="40" y="34"/>
                  </a:cubicBezTo>
                  <a:cubicBezTo>
                    <a:pt x="41" y="28"/>
                    <a:pt x="36" y="23"/>
                    <a:pt x="29" y="22"/>
                  </a:cubicBezTo>
                  <a:cubicBezTo>
                    <a:pt x="28" y="22"/>
                    <a:pt x="28" y="22"/>
                    <a:pt x="28" y="22"/>
                  </a:cubicBezTo>
                  <a:cubicBezTo>
                    <a:pt x="33" y="21"/>
                    <a:pt x="37" y="18"/>
                    <a:pt x="37" y="13"/>
                  </a:cubicBezTo>
                  <a:cubicBezTo>
                    <a:pt x="37" y="13"/>
                    <a:pt x="37" y="13"/>
                    <a:pt x="37" y="13"/>
                  </a:cubicBezTo>
                  <a:cubicBezTo>
                    <a:pt x="38" y="7"/>
                    <a:pt x="33" y="2"/>
                    <a:pt x="27" y="1"/>
                  </a:cubicBezTo>
                  <a:cubicBezTo>
                    <a:pt x="18" y="0"/>
                    <a:pt x="18" y="0"/>
                    <a:pt x="18" y="0"/>
                  </a:cubicBezTo>
                  <a:cubicBezTo>
                    <a:pt x="15" y="0"/>
                    <a:pt x="13" y="1"/>
                    <a:pt x="11" y="2"/>
                  </a:cubicBezTo>
                  <a:cubicBezTo>
                    <a:pt x="7" y="5"/>
                    <a:pt x="4" y="9"/>
                    <a:pt x="4" y="15"/>
                  </a:cubicBezTo>
                  <a:cubicBezTo>
                    <a:pt x="0" y="56"/>
                    <a:pt x="0" y="56"/>
                    <a:pt x="0" y="56"/>
                  </a:cubicBezTo>
                  <a:cubicBezTo>
                    <a:pt x="0" y="57"/>
                    <a:pt x="0" y="57"/>
                    <a:pt x="0" y="58"/>
                  </a:cubicBezTo>
                  <a:cubicBezTo>
                    <a:pt x="1" y="66"/>
                    <a:pt x="9" y="74"/>
                    <a:pt x="19" y="75"/>
                  </a:cubicBezTo>
                  <a:lnTo>
                    <a:pt x="30" y="76"/>
                  </a:ln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22" name="í$ļiḋe"/>
            <p:cNvSpPr/>
            <p:nvPr/>
          </p:nvSpPr>
          <p:spPr bwMode="auto">
            <a:xfrm>
              <a:off x="5266725" y="3926967"/>
              <a:ext cx="92078" cy="47180"/>
            </a:xfrm>
            <a:custGeom>
              <a:avLst/>
              <a:gdLst>
                <a:gd name="T0" fmla="*/ 1 w 51"/>
                <a:gd name="T1" fmla="*/ 10 h 26"/>
                <a:gd name="T2" fmla="*/ 1 w 51"/>
                <a:gd name="T3" fmla="*/ 10 h 26"/>
                <a:gd name="T4" fmla="*/ 11 w 51"/>
                <a:gd name="T5" fmla="*/ 21 h 26"/>
                <a:gd name="T6" fmla="*/ 39 w 51"/>
                <a:gd name="T7" fmla="*/ 25 h 26"/>
                <a:gd name="T8" fmla="*/ 51 w 51"/>
                <a:gd name="T9" fmla="*/ 16 h 26"/>
                <a:gd name="T10" fmla="*/ 51 w 51"/>
                <a:gd name="T11" fmla="*/ 16 h 26"/>
                <a:gd name="T12" fmla="*/ 41 w 51"/>
                <a:gd name="T13" fmla="*/ 5 h 26"/>
                <a:gd name="T14" fmla="*/ 12 w 51"/>
                <a:gd name="T15" fmla="*/ 1 h 26"/>
                <a:gd name="T16" fmla="*/ 1 w 51"/>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6">
                  <a:moveTo>
                    <a:pt x="1" y="10"/>
                  </a:moveTo>
                  <a:cubicBezTo>
                    <a:pt x="1" y="10"/>
                    <a:pt x="1" y="10"/>
                    <a:pt x="1" y="10"/>
                  </a:cubicBezTo>
                  <a:cubicBezTo>
                    <a:pt x="0" y="15"/>
                    <a:pt x="5" y="21"/>
                    <a:pt x="11" y="21"/>
                  </a:cubicBezTo>
                  <a:cubicBezTo>
                    <a:pt x="39" y="25"/>
                    <a:pt x="39" y="25"/>
                    <a:pt x="39" y="25"/>
                  </a:cubicBezTo>
                  <a:cubicBezTo>
                    <a:pt x="45" y="26"/>
                    <a:pt x="50" y="22"/>
                    <a:pt x="51" y="16"/>
                  </a:cubicBezTo>
                  <a:cubicBezTo>
                    <a:pt x="51" y="16"/>
                    <a:pt x="51" y="16"/>
                    <a:pt x="51" y="16"/>
                  </a:cubicBezTo>
                  <a:cubicBezTo>
                    <a:pt x="51" y="11"/>
                    <a:pt x="47" y="5"/>
                    <a:pt x="41" y="5"/>
                  </a:cubicBezTo>
                  <a:cubicBezTo>
                    <a:pt x="12" y="1"/>
                    <a:pt x="12" y="1"/>
                    <a:pt x="12" y="1"/>
                  </a:cubicBezTo>
                  <a:cubicBezTo>
                    <a:pt x="7" y="0"/>
                    <a:pt x="1" y="4"/>
                    <a:pt x="1" y="10"/>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85" name="ïşḷídé"/>
            <p:cNvSpPr/>
            <p:nvPr/>
          </p:nvSpPr>
          <p:spPr bwMode="auto">
            <a:xfrm>
              <a:off x="5252267" y="3963494"/>
              <a:ext cx="111863" cy="48702"/>
            </a:xfrm>
            <a:custGeom>
              <a:avLst/>
              <a:gdLst>
                <a:gd name="T0" fmla="*/ 1 w 62"/>
                <a:gd name="T1" fmla="*/ 9 h 27"/>
                <a:gd name="T2" fmla="*/ 1 w 62"/>
                <a:gd name="T3" fmla="*/ 9 h 27"/>
                <a:gd name="T4" fmla="*/ 12 w 62"/>
                <a:gd name="T5" fmla="*/ 21 h 27"/>
                <a:gd name="T6" fmla="*/ 49 w 62"/>
                <a:gd name="T7" fmla="*/ 26 h 27"/>
                <a:gd name="T8" fmla="*/ 62 w 62"/>
                <a:gd name="T9" fmla="*/ 17 h 27"/>
                <a:gd name="T10" fmla="*/ 62 w 62"/>
                <a:gd name="T11" fmla="*/ 17 h 27"/>
                <a:gd name="T12" fmla="*/ 51 w 62"/>
                <a:gd name="T13" fmla="*/ 5 h 27"/>
                <a:gd name="T14" fmla="*/ 14 w 62"/>
                <a:gd name="T15" fmla="*/ 0 h 27"/>
                <a:gd name="T16" fmla="*/ 1 w 62"/>
                <a:gd name="T1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7">
                  <a:moveTo>
                    <a:pt x="1" y="9"/>
                  </a:moveTo>
                  <a:cubicBezTo>
                    <a:pt x="1" y="9"/>
                    <a:pt x="1" y="9"/>
                    <a:pt x="1" y="9"/>
                  </a:cubicBezTo>
                  <a:cubicBezTo>
                    <a:pt x="0" y="15"/>
                    <a:pt x="5" y="20"/>
                    <a:pt x="12" y="21"/>
                  </a:cubicBezTo>
                  <a:cubicBezTo>
                    <a:pt x="49" y="26"/>
                    <a:pt x="49" y="26"/>
                    <a:pt x="49" y="26"/>
                  </a:cubicBezTo>
                  <a:cubicBezTo>
                    <a:pt x="56" y="27"/>
                    <a:pt x="61" y="23"/>
                    <a:pt x="62" y="17"/>
                  </a:cubicBezTo>
                  <a:cubicBezTo>
                    <a:pt x="62" y="17"/>
                    <a:pt x="62" y="17"/>
                    <a:pt x="62" y="17"/>
                  </a:cubicBezTo>
                  <a:cubicBezTo>
                    <a:pt x="62" y="12"/>
                    <a:pt x="57" y="6"/>
                    <a:pt x="51" y="5"/>
                  </a:cubicBezTo>
                  <a:cubicBezTo>
                    <a:pt x="14" y="0"/>
                    <a:pt x="14" y="0"/>
                    <a:pt x="14" y="0"/>
                  </a:cubicBezTo>
                  <a:cubicBezTo>
                    <a:pt x="7" y="0"/>
                    <a:pt x="1" y="3"/>
                    <a:pt x="1" y="9"/>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86" name="iṥļîḓè"/>
            <p:cNvSpPr/>
            <p:nvPr/>
          </p:nvSpPr>
          <p:spPr bwMode="auto">
            <a:xfrm>
              <a:off x="5256072" y="3999259"/>
              <a:ext cx="102731" cy="47180"/>
            </a:xfrm>
            <a:custGeom>
              <a:avLst/>
              <a:gdLst>
                <a:gd name="T0" fmla="*/ 1 w 57"/>
                <a:gd name="T1" fmla="*/ 10 h 26"/>
                <a:gd name="T2" fmla="*/ 1 w 57"/>
                <a:gd name="T3" fmla="*/ 10 h 26"/>
                <a:gd name="T4" fmla="*/ 38 w 57"/>
                <a:gd name="T5" fmla="*/ 24 h 26"/>
                <a:gd name="T6" fmla="*/ 57 w 57"/>
                <a:gd name="T7" fmla="*/ 18 h 26"/>
                <a:gd name="T8" fmla="*/ 57 w 57"/>
                <a:gd name="T9" fmla="*/ 18 h 26"/>
                <a:gd name="T10" fmla="*/ 46 w 57"/>
                <a:gd name="T11" fmla="*/ 6 h 26"/>
                <a:gd name="T12" fmla="*/ 13 w 57"/>
                <a:gd name="T13" fmla="*/ 1 h 26"/>
                <a:gd name="T14" fmla="*/ 1 w 57"/>
                <a:gd name="T15" fmla="*/ 1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6">
                  <a:moveTo>
                    <a:pt x="1" y="10"/>
                  </a:moveTo>
                  <a:cubicBezTo>
                    <a:pt x="1" y="10"/>
                    <a:pt x="1" y="10"/>
                    <a:pt x="1" y="10"/>
                  </a:cubicBezTo>
                  <a:cubicBezTo>
                    <a:pt x="0" y="25"/>
                    <a:pt x="28" y="22"/>
                    <a:pt x="38" y="24"/>
                  </a:cubicBezTo>
                  <a:cubicBezTo>
                    <a:pt x="48" y="26"/>
                    <a:pt x="56" y="25"/>
                    <a:pt x="57" y="18"/>
                  </a:cubicBezTo>
                  <a:cubicBezTo>
                    <a:pt x="57" y="18"/>
                    <a:pt x="57" y="18"/>
                    <a:pt x="57" y="18"/>
                  </a:cubicBezTo>
                  <a:cubicBezTo>
                    <a:pt x="57" y="12"/>
                    <a:pt x="52" y="7"/>
                    <a:pt x="46" y="6"/>
                  </a:cubicBezTo>
                  <a:cubicBezTo>
                    <a:pt x="13" y="1"/>
                    <a:pt x="13" y="1"/>
                    <a:pt x="13" y="1"/>
                  </a:cubicBezTo>
                  <a:cubicBezTo>
                    <a:pt x="7" y="0"/>
                    <a:pt x="2" y="4"/>
                    <a:pt x="1" y="10"/>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87" name="ïṣlïḑe"/>
            <p:cNvSpPr/>
            <p:nvPr/>
          </p:nvSpPr>
          <p:spPr bwMode="auto">
            <a:xfrm>
              <a:off x="5261399" y="4035786"/>
              <a:ext cx="84468" cy="39571"/>
            </a:xfrm>
            <a:custGeom>
              <a:avLst/>
              <a:gdLst>
                <a:gd name="T0" fmla="*/ 1 w 47"/>
                <a:gd name="T1" fmla="*/ 9 h 22"/>
                <a:gd name="T2" fmla="*/ 1 w 47"/>
                <a:gd name="T3" fmla="*/ 9 h 22"/>
                <a:gd name="T4" fmla="*/ 25 w 47"/>
                <a:gd name="T5" fmla="*/ 20 h 22"/>
                <a:gd name="T6" fmla="*/ 47 w 47"/>
                <a:gd name="T7" fmla="*/ 15 h 22"/>
                <a:gd name="T8" fmla="*/ 47 w 47"/>
                <a:gd name="T9" fmla="*/ 15 h 22"/>
                <a:gd name="T10" fmla="*/ 38 w 47"/>
                <a:gd name="T11" fmla="*/ 4 h 22"/>
                <a:gd name="T12" fmla="*/ 12 w 47"/>
                <a:gd name="T13" fmla="*/ 1 h 22"/>
                <a:gd name="T14" fmla="*/ 1 w 47"/>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1" y="9"/>
                  </a:moveTo>
                  <a:cubicBezTo>
                    <a:pt x="1" y="9"/>
                    <a:pt x="1" y="9"/>
                    <a:pt x="1" y="9"/>
                  </a:cubicBezTo>
                  <a:cubicBezTo>
                    <a:pt x="0" y="22"/>
                    <a:pt x="17" y="19"/>
                    <a:pt x="25" y="20"/>
                  </a:cubicBezTo>
                  <a:cubicBezTo>
                    <a:pt x="35" y="21"/>
                    <a:pt x="46" y="22"/>
                    <a:pt x="47" y="15"/>
                  </a:cubicBezTo>
                  <a:cubicBezTo>
                    <a:pt x="47" y="15"/>
                    <a:pt x="47" y="15"/>
                    <a:pt x="47" y="15"/>
                  </a:cubicBezTo>
                  <a:cubicBezTo>
                    <a:pt x="47" y="10"/>
                    <a:pt x="43" y="5"/>
                    <a:pt x="38" y="4"/>
                  </a:cubicBezTo>
                  <a:cubicBezTo>
                    <a:pt x="12" y="1"/>
                    <a:pt x="12" y="1"/>
                    <a:pt x="12" y="1"/>
                  </a:cubicBezTo>
                  <a:cubicBezTo>
                    <a:pt x="6" y="0"/>
                    <a:pt x="2" y="4"/>
                    <a:pt x="1" y="9"/>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88" name="isļïḓe"/>
            <p:cNvSpPr/>
            <p:nvPr/>
          </p:nvSpPr>
          <p:spPr bwMode="auto">
            <a:xfrm>
              <a:off x="5333691" y="3937621"/>
              <a:ext cx="21307" cy="32722"/>
            </a:xfrm>
            <a:custGeom>
              <a:avLst/>
              <a:gdLst>
                <a:gd name="T0" fmla="*/ 1 w 12"/>
                <a:gd name="T1" fmla="*/ 17 h 18"/>
                <a:gd name="T2" fmla="*/ 1 w 12"/>
                <a:gd name="T3" fmla="*/ 17 h 18"/>
                <a:gd name="T4" fmla="*/ 12 w 12"/>
                <a:gd name="T5" fmla="*/ 10 h 18"/>
                <a:gd name="T6" fmla="*/ 12 w 12"/>
                <a:gd name="T7" fmla="*/ 10 h 18"/>
                <a:gd name="T8" fmla="*/ 3 w 12"/>
                <a:gd name="T9" fmla="*/ 0 h 18"/>
                <a:gd name="T10" fmla="*/ 2 w 12"/>
                <a:gd name="T11" fmla="*/ 0 h 18"/>
                <a:gd name="T12" fmla="*/ 0 w 12"/>
                <a:gd name="T13" fmla="*/ 8 h 18"/>
                <a:gd name="T14" fmla="*/ 1 w 1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 y="17"/>
                  </a:moveTo>
                  <a:cubicBezTo>
                    <a:pt x="1" y="17"/>
                    <a:pt x="1" y="17"/>
                    <a:pt x="1" y="17"/>
                  </a:cubicBezTo>
                  <a:cubicBezTo>
                    <a:pt x="7" y="18"/>
                    <a:pt x="11" y="15"/>
                    <a:pt x="12" y="10"/>
                  </a:cubicBezTo>
                  <a:cubicBezTo>
                    <a:pt x="12" y="10"/>
                    <a:pt x="12" y="10"/>
                    <a:pt x="12" y="10"/>
                  </a:cubicBezTo>
                  <a:cubicBezTo>
                    <a:pt x="12" y="5"/>
                    <a:pt x="8" y="1"/>
                    <a:pt x="3" y="0"/>
                  </a:cubicBezTo>
                  <a:cubicBezTo>
                    <a:pt x="2" y="0"/>
                    <a:pt x="2" y="0"/>
                    <a:pt x="2" y="0"/>
                  </a:cubicBezTo>
                  <a:cubicBezTo>
                    <a:pt x="1" y="2"/>
                    <a:pt x="1" y="5"/>
                    <a:pt x="0" y="8"/>
                  </a:cubicBezTo>
                  <a:cubicBezTo>
                    <a:pt x="0" y="11"/>
                    <a:pt x="0" y="14"/>
                    <a:pt x="1" y="17"/>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89" name="îşľiḍé"/>
            <p:cNvSpPr/>
            <p:nvPr/>
          </p:nvSpPr>
          <p:spPr bwMode="auto">
            <a:xfrm>
              <a:off x="5339018" y="3975670"/>
              <a:ext cx="21307" cy="32722"/>
            </a:xfrm>
            <a:custGeom>
              <a:avLst/>
              <a:gdLst>
                <a:gd name="T0" fmla="*/ 1 w 12"/>
                <a:gd name="T1" fmla="*/ 18 h 18"/>
                <a:gd name="T2" fmla="*/ 1 w 12"/>
                <a:gd name="T3" fmla="*/ 18 h 18"/>
                <a:gd name="T4" fmla="*/ 12 w 12"/>
                <a:gd name="T5" fmla="*/ 10 h 18"/>
                <a:gd name="T6" fmla="*/ 12 w 12"/>
                <a:gd name="T7" fmla="*/ 10 h 18"/>
                <a:gd name="T8" fmla="*/ 3 w 12"/>
                <a:gd name="T9" fmla="*/ 0 h 18"/>
                <a:gd name="T10" fmla="*/ 2 w 12"/>
                <a:gd name="T11" fmla="*/ 0 h 18"/>
                <a:gd name="T12" fmla="*/ 0 w 12"/>
                <a:gd name="T13" fmla="*/ 8 h 18"/>
                <a:gd name="T14" fmla="*/ 1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 y="18"/>
                  </a:moveTo>
                  <a:cubicBezTo>
                    <a:pt x="1" y="18"/>
                    <a:pt x="1" y="18"/>
                    <a:pt x="1" y="18"/>
                  </a:cubicBezTo>
                  <a:cubicBezTo>
                    <a:pt x="7" y="18"/>
                    <a:pt x="11" y="15"/>
                    <a:pt x="12" y="10"/>
                  </a:cubicBezTo>
                  <a:cubicBezTo>
                    <a:pt x="12" y="10"/>
                    <a:pt x="12" y="10"/>
                    <a:pt x="12" y="10"/>
                  </a:cubicBezTo>
                  <a:cubicBezTo>
                    <a:pt x="12" y="5"/>
                    <a:pt x="8" y="1"/>
                    <a:pt x="3" y="0"/>
                  </a:cubicBezTo>
                  <a:cubicBezTo>
                    <a:pt x="2" y="0"/>
                    <a:pt x="2" y="0"/>
                    <a:pt x="2" y="0"/>
                  </a:cubicBezTo>
                  <a:cubicBezTo>
                    <a:pt x="1" y="3"/>
                    <a:pt x="1" y="5"/>
                    <a:pt x="0" y="8"/>
                  </a:cubicBezTo>
                  <a:cubicBezTo>
                    <a:pt x="0" y="11"/>
                    <a:pt x="0" y="14"/>
                    <a:pt x="1" y="18"/>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90" name="ïṩḻïdê"/>
            <p:cNvSpPr/>
            <p:nvPr/>
          </p:nvSpPr>
          <p:spPr bwMode="auto">
            <a:xfrm>
              <a:off x="5333691" y="4012196"/>
              <a:ext cx="21307" cy="30439"/>
            </a:xfrm>
            <a:custGeom>
              <a:avLst/>
              <a:gdLst>
                <a:gd name="T0" fmla="*/ 1 w 12"/>
                <a:gd name="T1" fmla="*/ 16 h 17"/>
                <a:gd name="T2" fmla="*/ 1 w 12"/>
                <a:gd name="T3" fmla="*/ 16 h 17"/>
                <a:gd name="T4" fmla="*/ 12 w 12"/>
                <a:gd name="T5" fmla="*/ 9 h 17"/>
                <a:gd name="T6" fmla="*/ 12 w 12"/>
                <a:gd name="T7" fmla="*/ 9 h 17"/>
                <a:gd name="T8" fmla="*/ 3 w 12"/>
                <a:gd name="T9" fmla="*/ 0 h 17"/>
                <a:gd name="T10" fmla="*/ 2 w 12"/>
                <a:gd name="T11" fmla="*/ 0 h 17"/>
                <a:gd name="T12" fmla="*/ 0 w 12"/>
                <a:gd name="T13" fmla="*/ 7 h 17"/>
                <a:gd name="T14" fmla="*/ 1 w 12"/>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 y="16"/>
                  </a:moveTo>
                  <a:cubicBezTo>
                    <a:pt x="1" y="16"/>
                    <a:pt x="1" y="16"/>
                    <a:pt x="1" y="16"/>
                  </a:cubicBezTo>
                  <a:cubicBezTo>
                    <a:pt x="7" y="17"/>
                    <a:pt x="11" y="14"/>
                    <a:pt x="12" y="9"/>
                  </a:cubicBezTo>
                  <a:cubicBezTo>
                    <a:pt x="12" y="9"/>
                    <a:pt x="12" y="9"/>
                    <a:pt x="12" y="9"/>
                  </a:cubicBezTo>
                  <a:cubicBezTo>
                    <a:pt x="12" y="5"/>
                    <a:pt x="8" y="1"/>
                    <a:pt x="3" y="0"/>
                  </a:cubicBezTo>
                  <a:cubicBezTo>
                    <a:pt x="2" y="0"/>
                    <a:pt x="2" y="0"/>
                    <a:pt x="2" y="0"/>
                  </a:cubicBezTo>
                  <a:cubicBezTo>
                    <a:pt x="1" y="3"/>
                    <a:pt x="1" y="5"/>
                    <a:pt x="0" y="7"/>
                  </a:cubicBezTo>
                  <a:cubicBezTo>
                    <a:pt x="0" y="10"/>
                    <a:pt x="0" y="13"/>
                    <a:pt x="1" y="16"/>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91" name="iṡḻíďê"/>
            <p:cNvSpPr/>
            <p:nvPr/>
          </p:nvSpPr>
          <p:spPr bwMode="auto">
            <a:xfrm>
              <a:off x="5322277" y="4046440"/>
              <a:ext cx="27395" cy="26634"/>
            </a:xfrm>
            <a:custGeom>
              <a:avLst/>
              <a:gdLst>
                <a:gd name="T0" fmla="*/ 1 w 15"/>
                <a:gd name="T1" fmla="*/ 13 h 15"/>
                <a:gd name="T2" fmla="*/ 1 w 15"/>
                <a:gd name="T3" fmla="*/ 13 h 15"/>
                <a:gd name="T4" fmla="*/ 2 w 15"/>
                <a:gd name="T5" fmla="*/ 0 h 15"/>
                <a:gd name="T6" fmla="*/ 2 w 15"/>
                <a:gd name="T7" fmla="*/ 0 h 15"/>
                <a:gd name="T8" fmla="*/ 0 w 15"/>
                <a:gd name="T9" fmla="*/ 5 h 15"/>
                <a:gd name="T10" fmla="*/ 1 w 15"/>
                <a:gd name="T11" fmla="*/ 13 h 15"/>
              </a:gdLst>
              <a:ahLst/>
              <a:cxnLst>
                <a:cxn ang="0">
                  <a:pos x="T0" y="T1"/>
                </a:cxn>
                <a:cxn ang="0">
                  <a:pos x="T2" y="T3"/>
                </a:cxn>
                <a:cxn ang="0">
                  <a:pos x="T4" y="T5"/>
                </a:cxn>
                <a:cxn ang="0">
                  <a:pos x="T6" y="T7"/>
                </a:cxn>
                <a:cxn ang="0">
                  <a:pos x="T8" y="T9"/>
                </a:cxn>
                <a:cxn ang="0">
                  <a:pos x="T10" y="T11"/>
                </a:cxn>
              </a:cxnLst>
              <a:rect l="0" t="0" r="r" b="b"/>
              <a:pathLst>
                <a:path w="15" h="15">
                  <a:moveTo>
                    <a:pt x="1" y="13"/>
                  </a:moveTo>
                  <a:cubicBezTo>
                    <a:pt x="1" y="13"/>
                    <a:pt x="1" y="13"/>
                    <a:pt x="1" y="13"/>
                  </a:cubicBezTo>
                  <a:cubicBezTo>
                    <a:pt x="14" y="15"/>
                    <a:pt x="15" y="1"/>
                    <a:pt x="2" y="0"/>
                  </a:cubicBezTo>
                  <a:cubicBezTo>
                    <a:pt x="2" y="0"/>
                    <a:pt x="2" y="0"/>
                    <a:pt x="2" y="0"/>
                  </a:cubicBezTo>
                  <a:cubicBezTo>
                    <a:pt x="1" y="1"/>
                    <a:pt x="0" y="3"/>
                    <a:pt x="0" y="5"/>
                  </a:cubicBezTo>
                  <a:cubicBezTo>
                    <a:pt x="0" y="8"/>
                    <a:pt x="0" y="11"/>
                    <a:pt x="1" y="13"/>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92" name="islïḑè"/>
            <p:cNvSpPr/>
            <p:nvPr/>
          </p:nvSpPr>
          <p:spPr bwMode="auto">
            <a:xfrm>
              <a:off x="5354998" y="3896529"/>
              <a:ext cx="73814" cy="72293"/>
            </a:xfrm>
            <a:custGeom>
              <a:avLst/>
              <a:gdLst>
                <a:gd name="T0" fmla="*/ 4 w 41"/>
                <a:gd name="T1" fmla="*/ 6 h 40"/>
                <a:gd name="T2" fmla="*/ 4 w 41"/>
                <a:gd name="T3" fmla="*/ 6 h 40"/>
                <a:gd name="T4" fmla="*/ 6 w 41"/>
                <a:gd name="T5" fmla="*/ 23 h 40"/>
                <a:gd name="T6" fmla="*/ 21 w 41"/>
                <a:gd name="T7" fmla="*/ 36 h 40"/>
                <a:gd name="T8" fmla="*/ 37 w 41"/>
                <a:gd name="T9" fmla="*/ 34 h 40"/>
                <a:gd name="T10" fmla="*/ 37 w 41"/>
                <a:gd name="T11" fmla="*/ 34 h 40"/>
                <a:gd name="T12" fmla="*/ 35 w 41"/>
                <a:gd name="T13" fmla="*/ 18 h 40"/>
                <a:gd name="T14" fmla="*/ 20 w 41"/>
                <a:gd name="T15" fmla="*/ 4 h 40"/>
                <a:gd name="T16" fmla="*/ 4 w 41"/>
                <a:gd name="T1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0">
                  <a:moveTo>
                    <a:pt x="4" y="6"/>
                  </a:moveTo>
                  <a:cubicBezTo>
                    <a:pt x="4" y="6"/>
                    <a:pt x="4" y="6"/>
                    <a:pt x="4" y="6"/>
                  </a:cubicBezTo>
                  <a:cubicBezTo>
                    <a:pt x="0" y="11"/>
                    <a:pt x="1" y="18"/>
                    <a:pt x="6" y="23"/>
                  </a:cubicBezTo>
                  <a:cubicBezTo>
                    <a:pt x="21" y="36"/>
                    <a:pt x="21" y="36"/>
                    <a:pt x="21" y="36"/>
                  </a:cubicBezTo>
                  <a:cubicBezTo>
                    <a:pt x="26" y="40"/>
                    <a:pt x="33" y="39"/>
                    <a:pt x="37" y="34"/>
                  </a:cubicBezTo>
                  <a:cubicBezTo>
                    <a:pt x="37" y="34"/>
                    <a:pt x="37" y="34"/>
                    <a:pt x="37" y="34"/>
                  </a:cubicBezTo>
                  <a:cubicBezTo>
                    <a:pt x="41" y="29"/>
                    <a:pt x="40" y="22"/>
                    <a:pt x="35" y="18"/>
                  </a:cubicBezTo>
                  <a:cubicBezTo>
                    <a:pt x="20" y="4"/>
                    <a:pt x="20" y="4"/>
                    <a:pt x="20" y="4"/>
                  </a:cubicBezTo>
                  <a:cubicBezTo>
                    <a:pt x="15" y="0"/>
                    <a:pt x="8" y="1"/>
                    <a:pt x="4" y="6"/>
                  </a:cubicBez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93" name="ïṩḷîḋe"/>
            <p:cNvSpPr/>
            <p:nvPr/>
          </p:nvSpPr>
          <p:spPr bwMode="auto">
            <a:xfrm>
              <a:off x="5295642" y="3888919"/>
              <a:ext cx="102731" cy="45658"/>
            </a:xfrm>
            <a:custGeom>
              <a:avLst/>
              <a:gdLst>
                <a:gd name="T0" fmla="*/ 45 w 57"/>
                <a:gd name="T1" fmla="*/ 25 h 25"/>
                <a:gd name="T2" fmla="*/ 56 w 57"/>
                <a:gd name="T3" fmla="*/ 18 h 25"/>
                <a:gd name="T4" fmla="*/ 56 w 57"/>
                <a:gd name="T5" fmla="*/ 18 h 25"/>
                <a:gd name="T6" fmla="*/ 46 w 57"/>
                <a:gd name="T7" fmla="*/ 5 h 25"/>
                <a:gd name="T8" fmla="*/ 23 w 57"/>
                <a:gd name="T9" fmla="*/ 3 h 25"/>
                <a:gd name="T10" fmla="*/ 45 w 57"/>
                <a:gd name="T11" fmla="*/ 25 h 25"/>
              </a:gdLst>
              <a:ahLst/>
              <a:cxnLst>
                <a:cxn ang="0">
                  <a:pos x="T0" y="T1"/>
                </a:cxn>
                <a:cxn ang="0">
                  <a:pos x="T2" y="T3"/>
                </a:cxn>
                <a:cxn ang="0">
                  <a:pos x="T4" y="T5"/>
                </a:cxn>
                <a:cxn ang="0">
                  <a:pos x="T6" y="T7"/>
                </a:cxn>
                <a:cxn ang="0">
                  <a:pos x="T8" y="T9"/>
                </a:cxn>
                <a:cxn ang="0">
                  <a:pos x="T10" y="T11"/>
                </a:cxn>
              </a:cxnLst>
              <a:rect l="0" t="0" r="r" b="b"/>
              <a:pathLst>
                <a:path w="57" h="25">
                  <a:moveTo>
                    <a:pt x="45" y="25"/>
                  </a:moveTo>
                  <a:cubicBezTo>
                    <a:pt x="51" y="25"/>
                    <a:pt x="56" y="24"/>
                    <a:pt x="56" y="18"/>
                  </a:cubicBezTo>
                  <a:cubicBezTo>
                    <a:pt x="56" y="18"/>
                    <a:pt x="56" y="18"/>
                    <a:pt x="56" y="18"/>
                  </a:cubicBezTo>
                  <a:cubicBezTo>
                    <a:pt x="57" y="12"/>
                    <a:pt x="52" y="6"/>
                    <a:pt x="46" y="5"/>
                  </a:cubicBezTo>
                  <a:cubicBezTo>
                    <a:pt x="23" y="3"/>
                    <a:pt x="23" y="3"/>
                    <a:pt x="23" y="3"/>
                  </a:cubicBezTo>
                  <a:cubicBezTo>
                    <a:pt x="0" y="0"/>
                    <a:pt x="14" y="25"/>
                    <a:pt x="45" y="25"/>
                  </a:cubicBez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94" name="îšlïḓe"/>
            <p:cNvSpPr/>
            <p:nvPr/>
          </p:nvSpPr>
          <p:spPr bwMode="auto">
            <a:xfrm>
              <a:off x="5316950" y="3892723"/>
              <a:ext cx="38049" cy="14459"/>
            </a:xfrm>
            <a:custGeom>
              <a:avLst/>
              <a:gdLst>
                <a:gd name="T0" fmla="*/ 21 w 21"/>
                <a:gd name="T1" fmla="*/ 2 h 8"/>
                <a:gd name="T2" fmla="*/ 11 w 21"/>
                <a:gd name="T3" fmla="*/ 1 h 8"/>
                <a:gd name="T4" fmla="*/ 1 w 21"/>
                <a:gd name="T5" fmla="*/ 5 h 8"/>
                <a:gd name="T6" fmla="*/ 21 w 21"/>
                <a:gd name="T7" fmla="*/ 2 h 8"/>
              </a:gdLst>
              <a:ahLst/>
              <a:cxnLst>
                <a:cxn ang="0">
                  <a:pos x="T0" y="T1"/>
                </a:cxn>
                <a:cxn ang="0">
                  <a:pos x="T2" y="T3"/>
                </a:cxn>
                <a:cxn ang="0">
                  <a:pos x="T4" y="T5"/>
                </a:cxn>
                <a:cxn ang="0">
                  <a:pos x="T6" y="T7"/>
                </a:cxn>
              </a:cxnLst>
              <a:rect l="0" t="0" r="r" b="b"/>
              <a:pathLst>
                <a:path w="21" h="8">
                  <a:moveTo>
                    <a:pt x="21" y="2"/>
                  </a:moveTo>
                  <a:cubicBezTo>
                    <a:pt x="11" y="1"/>
                    <a:pt x="11" y="1"/>
                    <a:pt x="11" y="1"/>
                  </a:cubicBezTo>
                  <a:cubicBezTo>
                    <a:pt x="5" y="0"/>
                    <a:pt x="0" y="2"/>
                    <a:pt x="1" y="5"/>
                  </a:cubicBezTo>
                  <a:cubicBezTo>
                    <a:pt x="9" y="8"/>
                    <a:pt x="20" y="7"/>
                    <a:pt x="21" y="2"/>
                  </a:cubicBez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95" name="iş1iďè"/>
            <p:cNvSpPr/>
            <p:nvPr/>
          </p:nvSpPr>
          <p:spPr bwMode="auto">
            <a:xfrm>
              <a:off x="6735401" y="3916314"/>
              <a:ext cx="167414" cy="175024"/>
            </a:xfrm>
            <a:custGeom>
              <a:avLst/>
              <a:gdLst>
                <a:gd name="T0" fmla="*/ 85 w 93"/>
                <a:gd name="T1" fmla="*/ 25 h 97"/>
                <a:gd name="T2" fmla="*/ 91 w 93"/>
                <a:gd name="T3" fmla="*/ 67 h 97"/>
                <a:gd name="T4" fmla="*/ 75 w 93"/>
                <a:gd name="T5" fmla="*/ 87 h 97"/>
                <a:gd name="T6" fmla="*/ 55 w 93"/>
                <a:gd name="T7" fmla="*/ 90 h 97"/>
                <a:gd name="T8" fmla="*/ 8 w 93"/>
                <a:gd name="T9" fmla="*/ 75 h 97"/>
                <a:gd name="T10" fmla="*/ 2 w 93"/>
                <a:gd name="T11" fmla="*/ 38 h 97"/>
                <a:gd name="T12" fmla="*/ 18 w 93"/>
                <a:gd name="T13" fmla="*/ 17 h 97"/>
                <a:gd name="T14" fmla="*/ 85 w 93"/>
                <a:gd name="T15" fmla="*/ 2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97">
                  <a:moveTo>
                    <a:pt x="85" y="25"/>
                  </a:moveTo>
                  <a:cubicBezTo>
                    <a:pt x="91" y="67"/>
                    <a:pt x="91" y="67"/>
                    <a:pt x="91" y="67"/>
                  </a:cubicBezTo>
                  <a:cubicBezTo>
                    <a:pt x="93" y="76"/>
                    <a:pt x="85" y="85"/>
                    <a:pt x="75" y="87"/>
                  </a:cubicBezTo>
                  <a:cubicBezTo>
                    <a:pt x="55" y="90"/>
                    <a:pt x="55" y="90"/>
                    <a:pt x="55" y="90"/>
                  </a:cubicBezTo>
                  <a:cubicBezTo>
                    <a:pt x="40" y="92"/>
                    <a:pt x="11" y="97"/>
                    <a:pt x="8" y="75"/>
                  </a:cubicBezTo>
                  <a:cubicBezTo>
                    <a:pt x="2" y="38"/>
                    <a:pt x="2" y="38"/>
                    <a:pt x="2" y="38"/>
                  </a:cubicBezTo>
                  <a:cubicBezTo>
                    <a:pt x="0" y="28"/>
                    <a:pt x="8" y="19"/>
                    <a:pt x="18" y="17"/>
                  </a:cubicBezTo>
                  <a:cubicBezTo>
                    <a:pt x="34" y="15"/>
                    <a:pt x="81" y="0"/>
                    <a:pt x="85" y="25"/>
                  </a:cubicBez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96" name="î$ļíďe"/>
            <p:cNvSpPr/>
            <p:nvPr/>
          </p:nvSpPr>
          <p:spPr bwMode="auto">
            <a:xfrm>
              <a:off x="6739206" y="3929250"/>
              <a:ext cx="59356" cy="66205"/>
            </a:xfrm>
            <a:custGeom>
              <a:avLst/>
              <a:gdLst>
                <a:gd name="T0" fmla="*/ 27 w 33"/>
                <a:gd name="T1" fmla="*/ 4 h 37"/>
                <a:gd name="T2" fmla="*/ 27 w 33"/>
                <a:gd name="T3" fmla="*/ 4 h 37"/>
                <a:gd name="T4" fmla="*/ 30 w 33"/>
                <a:gd name="T5" fmla="*/ 20 h 37"/>
                <a:gd name="T6" fmla="*/ 22 w 33"/>
                <a:gd name="T7" fmla="*/ 31 h 37"/>
                <a:gd name="T8" fmla="*/ 6 w 33"/>
                <a:gd name="T9" fmla="*/ 33 h 37"/>
                <a:gd name="T10" fmla="*/ 6 w 33"/>
                <a:gd name="T11" fmla="*/ 33 h 37"/>
                <a:gd name="T12" fmla="*/ 4 w 33"/>
                <a:gd name="T13" fmla="*/ 17 h 37"/>
                <a:gd name="T14" fmla="*/ 11 w 33"/>
                <a:gd name="T15" fmla="*/ 7 h 37"/>
                <a:gd name="T16" fmla="*/ 27 w 33"/>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27" y="4"/>
                  </a:moveTo>
                  <a:cubicBezTo>
                    <a:pt x="27" y="4"/>
                    <a:pt x="27" y="4"/>
                    <a:pt x="27" y="4"/>
                  </a:cubicBezTo>
                  <a:cubicBezTo>
                    <a:pt x="32" y="8"/>
                    <a:pt x="33" y="15"/>
                    <a:pt x="30" y="20"/>
                  </a:cubicBezTo>
                  <a:cubicBezTo>
                    <a:pt x="22" y="31"/>
                    <a:pt x="22" y="31"/>
                    <a:pt x="22" y="31"/>
                  </a:cubicBezTo>
                  <a:cubicBezTo>
                    <a:pt x="19" y="36"/>
                    <a:pt x="11" y="37"/>
                    <a:pt x="6" y="33"/>
                  </a:cubicBezTo>
                  <a:cubicBezTo>
                    <a:pt x="6" y="33"/>
                    <a:pt x="6" y="33"/>
                    <a:pt x="6" y="33"/>
                  </a:cubicBezTo>
                  <a:cubicBezTo>
                    <a:pt x="1" y="30"/>
                    <a:pt x="0" y="22"/>
                    <a:pt x="4" y="17"/>
                  </a:cubicBezTo>
                  <a:cubicBezTo>
                    <a:pt x="11" y="7"/>
                    <a:pt x="11" y="7"/>
                    <a:pt x="11" y="7"/>
                  </a:cubicBezTo>
                  <a:cubicBezTo>
                    <a:pt x="15" y="2"/>
                    <a:pt x="22" y="0"/>
                    <a:pt x="27" y="4"/>
                  </a:cubicBez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97" name="iŝ1îďé"/>
            <p:cNvSpPr/>
            <p:nvPr/>
          </p:nvSpPr>
          <p:spPr bwMode="auto">
            <a:xfrm>
              <a:off x="6818347" y="3937621"/>
              <a:ext cx="72293" cy="137736"/>
            </a:xfrm>
            <a:custGeom>
              <a:avLst/>
              <a:gdLst>
                <a:gd name="T0" fmla="*/ 11 w 40"/>
                <a:gd name="T1" fmla="*/ 76 h 76"/>
                <a:gd name="T2" fmla="*/ 10 w 40"/>
                <a:gd name="T3" fmla="*/ 74 h 76"/>
                <a:gd name="T4" fmla="*/ 10 w 40"/>
                <a:gd name="T5" fmla="*/ 74 h 76"/>
                <a:gd name="T6" fmla="*/ 18 w 40"/>
                <a:gd name="T7" fmla="*/ 63 h 76"/>
                <a:gd name="T8" fmla="*/ 16 w 40"/>
                <a:gd name="T9" fmla="*/ 63 h 76"/>
                <a:gd name="T10" fmla="*/ 3 w 40"/>
                <a:gd name="T11" fmla="*/ 54 h 76"/>
                <a:gd name="T12" fmla="*/ 3 w 40"/>
                <a:gd name="T13" fmla="*/ 54 h 76"/>
                <a:gd name="T14" fmla="*/ 12 w 40"/>
                <a:gd name="T15" fmla="*/ 43 h 76"/>
                <a:gd name="T16" fmla="*/ 0 w 40"/>
                <a:gd name="T17" fmla="*/ 34 h 76"/>
                <a:gd name="T18" fmla="*/ 0 w 40"/>
                <a:gd name="T19" fmla="*/ 34 h 76"/>
                <a:gd name="T20" fmla="*/ 11 w 40"/>
                <a:gd name="T21" fmla="*/ 22 h 76"/>
                <a:gd name="T22" fmla="*/ 13 w 40"/>
                <a:gd name="T23" fmla="*/ 22 h 76"/>
                <a:gd name="T24" fmla="*/ 3 w 40"/>
                <a:gd name="T25" fmla="*/ 13 h 76"/>
                <a:gd name="T26" fmla="*/ 3 w 40"/>
                <a:gd name="T27" fmla="*/ 13 h 76"/>
                <a:gd name="T28" fmla="*/ 14 w 40"/>
                <a:gd name="T29" fmla="*/ 1 h 76"/>
                <a:gd name="T30" fmla="*/ 23 w 40"/>
                <a:gd name="T31" fmla="*/ 0 h 76"/>
                <a:gd name="T32" fmla="*/ 29 w 40"/>
                <a:gd name="T33" fmla="*/ 2 h 76"/>
                <a:gd name="T34" fmla="*/ 37 w 40"/>
                <a:gd name="T35" fmla="*/ 15 h 76"/>
                <a:gd name="T36" fmla="*/ 40 w 40"/>
                <a:gd name="T37" fmla="*/ 56 h 76"/>
                <a:gd name="T38" fmla="*/ 40 w 40"/>
                <a:gd name="T39" fmla="*/ 58 h 76"/>
                <a:gd name="T40" fmla="*/ 21 w 40"/>
                <a:gd name="T41" fmla="*/ 75 h 76"/>
                <a:gd name="T42" fmla="*/ 11 w 40"/>
                <a:gd name="T4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76">
                  <a:moveTo>
                    <a:pt x="11" y="76"/>
                  </a:moveTo>
                  <a:cubicBezTo>
                    <a:pt x="10" y="76"/>
                    <a:pt x="10" y="75"/>
                    <a:pt x="10" y="74"/>
                  </a:cubicBezTo>
                  <a:cubicBezTo>
                    <a:pt x="10" y="74"/>
                    <a:pt x="10" y="74"/>
                    <a:pt x="10" y="74"/>
                  </a:cubicBezTo>
                  <a:cubicBezTo>
                    <a:pt x="10" y="69"/>
                    <a:pt x="13" y="65"/>
                    <a:pt x="18" y="63"/>
                  </a:cubicBezTo>
                  <a:cubicBezTo>
                    <a:pt x="16" y="63"/>
                    <a:pt x="16" y="63"/>
                    <a:pt x="16" y="63"/>
                  </a:cubicBezTo>
                  <a:cubicBezTo>
                    <a:pt x="10" y="64"/>
                    <a:pt x="4" y="60"/>
                    <a:pt x="3" y="54"/>
                  </a:cubicBezTo>
                  <a:cubicBezTo>
                    <a:pt x="3" y="54"/>
                    <a:pt x="3" y="54"/>
                    <a:pt x="3" y="54"/>
                  </a:cubicBezTo>
                  <a:cubicBezTo>
                    <a:pt x="3" y="49"/>
                    <a:pt x="7" y="45"/>
                    <a:pt x="12" y="43"/>
                  </a:cubicBezTo>
                  <a:cubicBezTo>
                    <a:pt x="6" y="43"/>
                    <a:pt x="1" y="39"/>
                    <a:pt x="0" y="34"/>
                  </a:cubicBezTo>
                  <a:cubicBezTo>
                    <a:pt x="0" y="34"/>
                    <a:pt x="0" y="34"/>
                    <a:pt x="0" y="34"/>
                  </a:cubicBezTo>
                  <a:cubicBezTo>
                    <a:pt x="0" y="28"/>
                    <a:pt x="5" y="23"/>
                    <a:pt x="11" y="22"/>
                  </a:cubicBezTo>
                  <a:cubicBezTo>
                    <a:pt x="13" y="22"/>
                    <a:pt x="13" y="22"/>
                    <a:pt x="13" y="22"/>
                  </a:cubicBezTo>
                  <a:cubicBezTo>
                    <a:pt x="8" y="21"/>
                    <a:pt x="4" y="18"/>
                    <a:pt x="3" y="13"/>
                  </a:cubicBezTo>
                  <a:cubicBezTo>
                    <a:pt x="3" y="13"/>
                    <a:pt x="3" y="13"/>
                    <a:pt x="3" y="13"/>
                  </a:cubicBezTo>
                  <a:cubicBezTo>
                    <a:pt x="3" y="7"/>
                    <a:pt x="7" y="2"/>
                    <a:pt x="14" y="1"/>
                  </a:cubicBezTo>
                  <a:cubicBezTo>
                    <a:pt x="23" y="0"/>
                    <a:pt x="23" y="0"/>
                    <a:pt x="23" y="0"/>
                  </a:cubicBezTo>
                  <a:cubicBezTo>
                    <a:pt x="25" y="0"/>
                    <a:pt x="27" y="1"/>
                    <a:pt x="29" y="2"/>
                  </a:cubicBezTo>
                  <a:cubicBezTo>
                    <a:pt x="33" y="5"/>
                    <a:pt x="36" y="9"/>
                    <a:pt x="37" y="15"/>
                  </a:cubicBezTo>
                  <a:cubicBezTo>
                    <a:pt x="40" y="56"/>
                    <a:pt x="40" y="56"/>
                    <a:pt x="40" y="56"/>
                  </a:cubicBezTo>
                  <a:cubicBezTo>
                    <a:pt x="40" y="57"/>
                    <a:pt x="40" y="57"/>
                    <a:pt x="40" y="58"/>
                  </a:cubicBezTo>
                  <a:cubicBezTo>
                    <a:pt x="39" y="66"/>
                    <a:pt x="31" y="74"/>
                    <a:pt x="21" y="75"/>
                  </a:cubicBezTo>
                  <a:lnTo>
                    <a:pt x="11" y="76"/>
                  </a:ln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98" name="ïṥľiḍê"/>
            <p:cNvSpPr/>
            <p:nvPr/>
          </p:nvSpPr>
          <p:spPr bwMode="auto">
            <a:xfrm>
              <a:off x="6829001" y="3926967"/>
              <a:ext cx="92078" cy="47180"/>
            </a:xfrm>
            <a:custGeom>
              <a:avLst/>
              <a:gdLst>
                <a:gd name="T0" fmla="*/ 50 w 51"/>
                <a:gd name="T1" fmla="*/ 10 h 26"/>
                <a:gd name="T2" fmla="*/ 50 w 51"/>
                <a:gd name="T3" fmla="*/ 10 h 26"/>
                <a:gd name="T4" fmla="*/ 41 w 51"/>
                <a:gd name="T5" fmla="*/ 21 h 26"/>
                <a:gd name="T6" fmla="*/ 12 w 51"/>
                <a:gd name="T7" fmla="*/ 25 h 26"/>
                <a:gd name="T8" fmla="*/ 0 w 51"/>
                <a:gd name="T9" fmla="*/ 16 h 26"/>
                <a:gd name="T10" fmla="*/ 0 w 51"/>
                <a:gd name="T11" fmla="*/ 16 h 26"/>
                <a:gd name="T12" fmla="*/ 10 w 51"/>
                <a:gd name="T13" fmla="*/ 5 h 26"/>
                <a:gd name="T14" fmla="*/ 39 w 51"/>
                <a:gd name="T15" fmla="*/ 1 h 26"/>
                <a:gd name="T16" fmla="*/ 50 w 51"/>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6">
                  <a:moveTo>
                    <a:pt x="50" y="10"/>
                  </a:moveTo>
                  <a:cubicBezTo>
                    <a:pt x="50" y="10"/>
                    <a:pt x="50" y="10"/>
                    <a:pt x="50" y="10"/>
                  </a:cubicBezTo>
                  <a:cubicBezTo>
                    <a:pt x="51" y="15"/>
                    <a:pt x="47" y="21"/>
                    <a:pt x="41" y="21"/>
                  </a:cubicBezTo>
                  <a:cubicBezTo>
                    <a:pt x="12" y="25"/>
                    <a:pt x="12" y="25"/>
                    <a:pt x="12" y="25"/>
                  </a:cubicBezTo>
                  <a:cubicBezTo>
                    <a:pt x="6" y="26"/>
                    <a:pt x="1" y="22"/>
                    <a:pt x="0" y="16"/>
                  </a:cubicBezTo>
                  <a:cubicBezTo>
                    <a:pt x="0" y="16"/>
                    <a:pt x="0" y="16"/>
                    <a:pt x="0" y="16"/>
                  </a:cubicBezTo>
                  <a:cubicBezTo>
                    <a:pt x="0" y="11"/>
                    <a:pt x="4" y="5"/>
                    <a:pt x="10" y="5"/>
                  </a:cubicBezTo>
                  <a:cubicBezTo>
                    <a:pt x="39" y="1"/>
                    <a:pt x="39" y="1"/>
                    <a:pt x="39" y="1"/>
                  </a:cubicBezTo>
                  <a:cubicBezTo>
                    <a:pt x="45" y="0"/>
                    <a:pt x="50" y="4"/>
                    <a:pt x="50" y="10"/>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99" name="ï$lîḋe"/>
            <p:cNvSpPr/>
            <p:nvPr/>
          </p:nvSpPr>
          <p:spPr bwMode="auto">
            <a:xfrm>
              <a:off x="6823674" y="3963494"/>
              <a:ext cx="111863" cy="48702"/>
            </a:xfrm>
            <a:custGeom>
              <a:avLst/>
              <a:gdLst>
                <a:gd name="T0" fmla="*/ 61 w 62"/>
                <a:gd name="T1" fmla="*/ 9 h 27"/>
                <a:gd name="T2" fmla="*/ 61 w 62"/>
                <a:gd name="T3" fmla="*/ 9 h 27"/>
                <a:gd name="T4" fmla="*/ 50 w 62"/>
                <a:gd name="T5" fmla="*/ 21 h 27"/>
                <a:gd name="T6" fmla="*/ 13 w 62"/>
                <a:gd name="T7" fmla="*/ 26 h 27"/>
                <a:gd name="T8" fmla="*/ 1 w 62"/>
                <a:gd name="T9" fmla="*/ 17 h 27"/>
                <a:gd name="T10" fmla="*/ 1 w 62"/>
                <a:gd name="T11" fmla="*/ 17 h 27"/>
                <a:gd name="T12" fmla="*/ 12 w 62"/>
                <a:gd name="T13" fmla="*/ 5 h 27"/>
                <a:gd name="T14" fmla="*/ 49 w 62"/>
                <a:gd name="T15" fmla="*/ 0 h 27"/>
                <a:gd name="T16" fmla="*/ 61 w 62"/>
                <a:gd name="T1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7">
                  <a:moveTo>
                    <a:pt x="61" y="9"/>
                  </a:moveTo>
                  <a:cubicBezTo>
                    <a:pt x="61" y="9"/>
                    <a:pt x="61" y="9"/>
                    <a:pt x="61" y="9"/>
                  </a:cubicBezTo>
                  <a:cubicBezTo>
                    <a:pt x="62" y="15"/>
                    <a:pt x="57" y="20"/>
                    <a:pt x="50" y="21"/>
                  </a:cubicBezTo>
                  <a:cubicBezTo>
                    <a:pt x="13" y="26"/>
                    <a:pt x="13" y="26"/>
                    <a:pt x="13" y="26"/>
                  </a:cubicBezTo>
                  <a:cubicBezTo>
                    <a:pt x="7" y="27"/>
                    <a:pt x="1" y="23"/>
                    <a:pt x="1" y="17"/>
                  </a:cubicBezTo>
                  <a:cubicBezTo>
                    <a:pt x="1" y="17"/>
                    <a:pt x="1" y="17"/>
                    <a:pt x="1" y="17"/>
                  </a:cubicBezTo>
                  <a:cubicBezTo>
                    <a:pt x="0" y="12"/>
                    <a:pt x="5" y="6"/>
                    <a:pt x="12" y="5"/>
                  </a:cubicBezTo>
                  <a:cubicBezTo>
                    <a:pt x="49" y="0"/>
                    <a:pt x="49" y="0"/>
                    <a:pt x="49" y="0"/>
                  </a:cubicBezTo>
                  <a:cubicBezTo>
                    <a:pt x="55" y="0"/>
                    <a:pt x="61" y="3"/>
                    <a:pt x="61" y="9"/>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00" name="îśļïḋe"/>
            <p:cNvSpPr/>
            <p:nvPr/>
          </p:nvSpPr>
          <p:spPr bwMode="auto">
            <a:xfrm>
              <a:off x="6829001" y="3999259"/>
              <a:ext cx="104253" cy="47180"/>
            </a:xfrm>
            <a:custGeom>
              <a:avLst/>
              <a:gdLst>
                <a:gd name="T0" fmla="*/ 56 w 58"/>
                <a:gd name="T1" fmla="*/ 10 h 26"/>
                <a:gd name="T2" fmla="*/ 56 w 58"/>
                <a:gd name="T3" fmla="*/ 10 h 26"/>
                <a:gd name="T4" fmla="*/ 20 w 58"/>
                <a:gd name="T5" fmla="*/ 24 h 26"/>
                <a:gd name="T6" fmla="*/ 1 w 58"/>
                <a:gd name="T7" fmla="*/ 18 h 26"/>
                <a:gd name="T8" fmla="*/ 1 w 58"/>
                <a:gd name="T9" fmla="*/ 18 h 26"/>
                <a:gd name="T10" fmla="*/ 11 w 58"/>
                <a:gd name="T11" fmla="*/ 6 h 26"/>
                <a:gd name="T12" fmla="*/ 44 w 58"/>
                <a:gd name="T13" fmla="*/ 1 h 26"/>
                <a:gd name="T14" fmla="*/ 56 w 58"/>
                <a:gd name="T15" fmla="*/ 1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6">
                  <a:moveTo>
                    <a:pt x="56" y="10"/>
                  </a:moveTo>
                  <a:cubicBezTo>
                    <a:pt x="56" y="10"/>
                    <a:pt x="56" y="10"/>
                    <a:pt x="56" y="10"/>
                  </a:cubicBezTo>
                  <a:cubicBezTo>
                    <a:pt x="58" y="25"/>
                    <a:pt x="30" y="22"/>
                    <a:pt x="20" y="24"/>
                  </a:cubicBezTo>
                  <a:cubicBezTo>
                    <a:pt x="10" y="26"/>
                    <a:pt x="1" y="25"/>
                    <a:pt x="1" y="18"/>
                  </a:cubicBezTo>
                  <a:cubicBezTo>
                    <a:pt x="1" y="18"/>
                    <a:pt x="1" y="18"/>
                    <a:pt x="1" y="18"/>
                  </a:cubicBezTo>
                  <a:cubicBezTo>
                    <a:pt x="0" y="12"/>
                    <a:pt x="5" y="7"/>
                    <a:pt x="11" y="6"/>
                  </a:cubicBezTo>
                  <a:cubicBezTo>
                    <a:pt x="44" y="1"/>
                    <a:pt x="44" y="1"/>
                    <a:pt x="44" y="1"/>
                  </a:cubicBezTo>
                  <a:cubicBezTo>
                    <a:pt x="50" y="0"/>
                    <a:pt x="56" y="4"/>
                    <a:pt x="56" y="10"/>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01" name="ïSlïḍè"/>
            <p:cNvSpPr/>
            <p:nvPr/>
          </p:nvSpPr>
          <p:spPr bwMode="auto">
            <a:xfrm>
              <a:off x="6841937" y="4035786"/>
              <a:ext cx="84468" cy="39571"/>
            </a:xfrm>
            <a:custGeom>
              <a:avLst/>
              <a:gdLst>
                <a:gd name="T0" fmla="*/ 46 w 47"/>
                <a:gd name="T1" fmla="*/ 9 h 22"/>
                <a:gd name="T2" fmla="*/ 46 w 47"/>
                <a:gd name="T3" fmla="*/ 9 h 22"/>
                <a:gd name="T4" fmla="*/ 22 w 47"/>
                <a:gd name="T5" fmla="*/ 20 h 22"/>
                <a:gd name="T6" fmla="*/ 0 w 47"/>
                <a:gd name="T7" fmla="*/ 15 h 22"/>
                <a:gd name="T8" fmla="*/ 0 w 47"/>
                <a:gd name="T9" fmla="*/ 15 h 22"/>
                <a:gd name="T10" fmla="*/ 10 w 47"/>
                <a:gd name="T11" fmla="*/ 4 h 22"/>
                <a:gd name="T12" fmla="*/ 35 w 47"/>
                <a:gd name="T13" fmla="*/ 1 h 22"/>
                <a:gd name="T14" fmla="*/ 46 w 47"/>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46" y="9"/>
                  </a:moveTo>
                  <a:cubicBezTo>
                    <a:pt x="46" y="9"/>
                    <a:pt x="46" y="9"/>
                    <a:pt x="46" y="9"/>
                  </a:cubicBezTo>
                  <a:cubicBezTo>
                    <a:pt x="47" y="22"/>
                    <a:pt x="31" y="19"/>
                    <a:pt x="22" y="20"/>
                  </a:cubicBezTo>
                  <a:cubicBezTo>
                    <a:pt x="12" y="21"/>
                    <a:pt x="1" y="22"/>
                    <a:pt x="0" y="15"/>
                  </a:cubicBezTo>
                  <a:cubicBezTo>
                    <a:pt x="0" y="15"/>
                    <a:pt x="0" y="15"/>
                    <a:pt x="0" y="15"/>
                  </a:cubicBezTo>
                  <a:cubicBezTo>
                    <a:pt x="0" y="10"/>
                    <a:pt x="4" y="5"/>
                    <a:pt x="10" y="4"/>
                  </a:cubicBezTo>
                  <a:cubicBezTo>
                    <a:pt x="35" y="1"/>
                    <a:pt x="35" y="1"/>
                    <a:pt x="35" y="1"/>
                  </a:cubicBezTo>
                  <a:cubicBezTo>
                    <a:pt x="41" y="0"/>
                    <a:pt x="46" y="4"/>
                    <a:pt x="46" y="9"/>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02" name="îṥļîḍè"/>
            <p:cNvSpPr/>
            <p:nvPr/>
          </p:nvSpPr>
          <p:spPr bwMode="auto">
            <a:xfrm>
              <a:off x="6832806" y="3937621"/>
              <a:ext cx="21307" cy="32722"/>
            </a:xfrm>
            <a:custGeom>
              <a:avLst/>
              <a:gdLst>
                <a:gd name="T0" fmla="*/ 11 w 12"/>
                <a:gd name="T1" fmla="*/ 17 h 18"/>
                <a:gd name="T2" fmla="*/ 11 w 12"/>
                <a:gd name="T3" fmla="*/ 17 h 18"/>
                <a:gd name="T4" fmla="*/ 1 w 12"/>
                <a:gd name="T5" fmla="*/ 10 h 18"/>
                <a:gd name="T6" fmla="*/ 1 w 12"/>
                <a:gd name="T7" fmla="*/ 10 h 18"/>
                <a:gd name="T8" fmla="*/ 9 w 12"/>
                <a:gd name="T9" fmla="*/ 0 h 18"/>
                <a:gd name="T10" fmla="*/ 10 w 12"/>
                <a:gd name="T11" fmla="*/ 0 h 18"/>
                <a:gd name="T12" fmla="*/ 12 w 12"/>
                <a:gd name="T13" fmla="*/ 8 h 18"/>
                <a:gd name="T14" fmla="*/ 11 w 1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1" y="17"/>
                  </a:moveTo>
                  <a:cubicBezTo>
                    <a:pt x="11" y="17"/>
                    <a:pt x="11" y="17"/>
                    <a:pt x="11" y="17"/>
                  </a:cubicBezTo>
                  <a:cubicBezTo>
                    <a:pt x="6" y="18"/>
                    <a:pt x="1" y="15"/>
                    <a:pt x="1" y="10"/>
                  </a:cubicBezTo>
                  <a:cubicBezTo>
                    <a:pt x="1" y="10"/>
                    <a:pt x="1" y="10"/>
                    <a:pt x="1" y="10"/>
                  </a:cubicBezTo>
                  <a:cubicBezTo>
                    <a:pt x="0" y="5"/>
                    <a:pt x="4" y="1"/>
                    <a:pt x="9" y="0"/>
                  </a:cubicBezTo>
                  <a:cubicBezTo>
                    <a:pt x="10" y="0"/>
                    <a:pt x="10" y="0"/>
                    <a:pt x="10" y="0"/>
                  </a:cubicBezTo>
                  <a:cubicBezTo>
                    <a:pt x="11" y="2"/>
                    <a:pt x="12" y="5"/>
                    <a:pt x="12" y="8"/>
                  </a:cubicBezTo>
                  <a:cubicBezTo>
                    <a:pt x="12" y="11"/>
                    <a:pt x="12" y="14"/>
                    <a:pt x="11" y="17"/>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03" name="ïş1îďè"/>
            <p:cNvSpPr/>
            <p:nvPr/>
          </p:nvSpPr>
          <p:spPr bwMode="auto">
            <a:xfrm>
              <a:off x="6827479" y="3975670"/>
              <a:ext cx="21307" cy="32722"/>
            </a:xfrm>
            <a:custGeom>
              <a:avLst/>
              <a:gdLst>
                <a:gd name="T0" fmla="*/ 11 w 12"/>
                <a:gd name="T1" fmla="*/ 18 h 18"/>
                <a:gd name="T2" fmla="*/ 11 w 12"/>
                <a:gd name="T3" fmla="*/ 18 h 18"/>
                <a:gd name="T4" fmla="*/ 1 w 12"/>
                <a:gd name="T5" fmla="*/ 10 h 18"/>
                <a:gd name="T6" fmla="*/ 1 w 12"/>
                <a:gd name="T7" fmla="*/ 10 h 18"/>
                <a:gd name="T8" fmla="*/ 10 w 12"/>
                <a:gd name="T9" fmla="*/ 0 h 18"/>
                <a:gd name="T10" fmla="*/ 10 w 12"/>
                <a:gd name="T11" fmla="*/ 0 h 18"/>
                <a:gd name="T12" fmla="*/ 12 w 12"/>
                <a:gd name="T13" fmla="*/ 8 h 18"/>
                <a:gd name="T14" fmla="*/ 11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1" y="18"/>
                  </a:moveTo>
                  <a:cubicBezTo>
                    <a:pt x="11" y="18"/>
                    <a:pt x="11" y="18"/>
                    <a:pt x="11" y="18"/>
                  </a:cubicBezTo>
                  <a:cubicBezTo>
                    <a:pt x="6" y="18"/>
                    <a:pt x="1" y="15"/>
                    <a:pt x="1" y="10"/>
                  </a:cubicBezTo>
                  <a:cubicBezTo>
                    <a:pt x="1" y="10"/>
                    <a:pt x="1" y="10"/>
                    <a:pt x="1" y="10"/>
                  </a:cubicBezTo>
                  <a:cubicBezTo>
                    <a:pt x="0" y="5"/>
                    <a:pt x="4" y="1"/>
                    <a:pt x="10" y="0"/>
                  </a:cubicBezTo>
                  <a:cubicBezTo>
                    <a:pt x="10" y="0"/>
                    <a:pt x="10" y="0"/>
                    <a:pt x="10" y="0"/>
                  </a:cubicBezTo>
                  <a:cubicBezTo>
                    <a:pt x="11" y="3"/>
                    <a:pt x="12" y="5"/>
                    <a:pt x="12" y="8"/>
                  </a:cubicBezTo>
                  <a:cubicBezTo>
                    <a:pt x="12" y="11"/>
                    <a:pt x="12" y="14"/>
                    <a:pt x="11" y="18"/>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04" name="îšļíḋê"/>
            <p:cNvSpPr/>
            <p:nvPr/>
          </p:nvSpPr>
          <p:spPr bwMode="auto">
            <a:xfrm>
              <a:off x="6832806" y="4012196"/>
              <a:ext cx="21307" cy="30439"/>
            </a:xfrm>
            <a:custGeom>
              <a:avLst/>
              <a:gdLst>
                <a:gd name="T0" fmla="*/ 11 w 12"/>
                <a:gd name="T1" fmla="*/ 16 h 17"/>
                <a:gd name="T2" fmla="*/ 11 w 12"/>
                <a:gd name="T3" fmla="*/ 16 h 17"/>
                <a:gd name="T4" fmla="*/ 1 w 12"/>
                <a:gd name="T5" fmla="*/ 9 h 17"/>
                <a:gd name="T6" fmla="*/ 1 w 12"/>
                <a:gd name="T7" fmla="*/ 9 h 17"/>
                <a:gd name="T8" fmla="*/ 9 w 12"/>
                <a:gd name="T9" fmla="*/ 0 h 17"/>
                <a:gd name="T10" fmla="*/ 10 w 12"/>
                <a:gd name="T11" fmla="*/ 0 h 17"/>
                <a:gd name="T12" fmla="*/ 12 w 12"/>
                <a:gd name="T13" fmla="*/ 7 h 17"/>
                <a:gd name="T14" fmla="*/ 11 w 12"/>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1" y="16"/>
                  </a:moveTo>
                  <a:cubicBezTo>
                    <a:pt x="11" y="16"/>
                    <a:pt x="11" y="16"/>
                    <a:pt x="11" y="16"/>
                  </a:cubicBezTo>
                  <a:cubicBezTo>
                    <a:pt x="6" y="17"/>
                    <a:pt x="1" y="14"/>
                    <a:pt x="1" y="9"/>
                  </a:cubicBezTo>
                  <a:cubicBezTo>
                    <a:pt x="1" y="9"/>
                    <a:pt x="1" y="9"/>
                    <a:pt x="1" y="9"/>
                  </a:cubicBezTo>
                  <a:cubicBezTo>
                    <a:pt x="0" y="5"/>
                    <a:pt x="4" y="1"/>
                    <a:pt x="9" y="0"/>
                  </a:cubicBezTo>
                  <a:cubicBezTo>
                    <a:pt x="10" y="0"/>
                    <a:pt x="10" y="0"/>
                    <a:pt x="10" y="0"/>
                  </a:cubicBezTo>
                  <a:cubicBezTo>
                    <a:pt x="11" y="3"/>
                    <a:pt x="12" y="5"/>
                    <a:pt x="12" y="7"/>
                  </a:cubicBezTo>
                  <a:cubicBezTo>
                    <a:pt x="12" y="10"/>
                    <a:pt x="12" y="13"/>
                    <a:pt x="11" y="16"/>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05" name="işḻíḑé"/>
            <p:cNvSpPr/>
            <p:nvPr/>
          </p:nvSpPr>
          <p:spPr bwMode="auto">
            <a:xfrm>
              <a:off x="6838133" y="4046440"/>
              <a:ext cx="28917" cy="26634"/>
            </a:xfrm>
            <a:custGeom>
              <a:avLst/>
              <a:gdLst>
                <a:gd name="T0" fmla="*/ 15 w 16"/>
                <a:gd name="T1" fmla="*/ 13 h 15"/>
                <a:gd name="T2" fmla="*/ 14 w 16"/>
                <a:gd name="T3" fmla="*/ 13 h 15"/>
                <a:gd name="T4" fmla="*/ 13 w 16"/>
                <a:gd name="T5" fmla="*/ 0 h 15"/>
                <a:gd name="T6" fmla="*/ 14 w 16"/>
                <a:gd name="T7" fmla="*/ 0 h 15"/>
                <a:gd name="T8" fmla="*/ 15 w 16"/>
                <a:gd name="T9" fmla="*/ 5 h 15"/>
                <a:gd name="T10" fmla="*/ 15 w 16"/>
                <a:gd name="T11" fmla="*/ 13 h 15"/>
              </a:gdLst>
              <a:ahLst/>
              <a:cxnLst>
                <a:cxn ang="0">
                  <a:pos x="T0" y="T1"/>
                </a:cxn>
                <a:cxn ang="0">
                  <a:pos x="T2" y="T3"/>
                </a:cxn>
                <a:cxn ang="0">
                  <a:pos x="T4" y="T5"/>
                </a:cxn>
                <a:cxn ang="0">
                  <a:pos x="T6" y="T7"/>
                </a:cxn>
                <a:cxn ang="0">
                  <a:pos x="T8" y="T9"/>
                </a:cxn>
                <a:cxn ang="0">
                  <a:pos x="T10" y="T11"/>
                </a:cxn>
              </a:cxnLst>
              <a:rect l="0" t="0" r="r" b="b"/>
              <a:pathLst>
                <a:path w="16" h="15">
                  <a:moveTo>
                    <a:pt x="15" y="13"/>
                  </a:moveTo>
                  <a:cubicBezTo>
                    <a:pt x="14" y="13"/>
                    <a:pt x="14" y="13"/>
                    <a:pt x="14" y="13"/>
                  </a:cubicBezTo>
                  <a:cubicBezTo>
                    <a:pt x="1" y="15"/>
                    <a:pt x="0" y="1"/>
                    <a:pt x="13" y="0"/>
                  </a:cubicBezTo>
                  <a:cubicBezTo>
                    <a:pt x="14" y="0"/>
                    <a:pt x="14" y="0"/>
                    <a:pt x="14" y="0"/>
                  </a:cubicBezTo>
                  <a:cubicBezTo>
                    <a:pt x="15" y="1"/>
                    <a:pt x="15" y="3"/>
                    <a:pt x="15" y="5"/>
                  </a:cubicBezTo>
                  <a:cubicBezTo>
                    <a:pt x="16" y="8"/>
                    <a:pt x="16" y="11"/>
                    <a:pt x="15" y="13"/>
                  </a:cubicBezTo>
                  <a:close/>
                </a:path>
              </a:pathLst>
            </a:custGeom>
            <a:solidFill>
              <a:srgbClr val="FAD9CA"/>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06" name="î$ļiďê"/>
            <p:cNvSpPr/>
            <p:nvPr/>
          </p:nvSpPr>
          <p:spPr bwMode="auto">
            <a:xfrm>
              <a:off x="6758992" y="3896529"/>
              <a:ext cx="73814" cy="72293"/>
            </a:xfrm>
            <a:custGeom>
              <a:avLst/>
              <a:gdLst>
                <a:gd name="T0" fmla="*/ 38 w 41"/>
                <a:gd name="T1" fmla="*/ 6 h 40"/>
                <a:gd name="T2" fmla="*/ 38 w 41"/>
                <a:gd name="T3" fmla="*/ 6 h 40"/>
                <a:gd name="T4" fmla="*/ 36 w 41"/>
                <a:gd name="T5" fmla="*/ 23 h 40"/>
                <a:gd name="T6" fmla="*/ 20 w 41"/>
                <a:gd name="T7" fmla="*/ 36 h 40"/>
                <a:gd name="T8" fmla="*/ 4 w 41"/>
                <a:gd name="T9" fmla="*/ 34 h 40"/>
                <a:gd name="T10" fmla="*/ 4 w 41"/>
                <a:gd name="T11" fmla="*/ 34 h 40"/>
                <a:gd name="T12" fmla="*/ 6 w 41"/>
                <a:gd name="T13" fmla="*/ 18 h 40"/>
                <a:gd name="T14" fmla="*/ 21 w 41"/>
                <a:gd name="T15" fmla="*/ 4 h 40"/>
                <a:gd name="T16" fmla="*/ 38 w 41"/>
                <a:gd name="T1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0">
                  <a:moveTo>
                    <a:pt x="38" y="6"/>
                  </a:moveTo>
                  <a:cubicBezTo>
                    <a:pt x="38" y="6"/>
                    <a:pt x="38" y="6"/>
                    <a:pt x="38" y="6"/>
                  </a:cubicBezTo>
                  <a:cubicBezTo>
                    <a:pt x="41" y="11"/>
                    <a:pt x="40" y="18"/>
                    <a:pt x="36" y="23"/>
                  </a:cubicBezTo>
                  <a:cubicBezTo>
                    <a:pt x="20" y="36"/>
                    <a:pt x="20" y="36"/>
                    <a:pt x="20" y="36"/>
                  </a:cubicBezTo>
                  <a:cubicBezTo>
                    <a:pt x="15" y="40"/>
                    <a:pt x="8" y="39"/>
                    <a:pt x="4" y="34"/>
                  </a:cubicBezTo>
                  <a:cubicBezTo>
                    <a:pt x="4" y="34"/>
                    <a:pt x="4" y="34"/>
                    <a:pt x="4" y="34"/>
                  </a:cubicBezTo>
                  <a:cubicBezTo>
                    <a:pt x="0" y="29"/>
                    <a:pt x="1" y="22"/>
                    <a:pt x="6" y="18"/>
                  </a:cubicBezTo>
                  <a:cubicBezTo>
                    <a:pt x="21" y="4"/>
                    <a:pt x="21" y="4"/>
                    <a:pt x="21" y="4"/>
                  </a:cubicBezTo>
                  <a:cubicBezTo>
                    <a:pt x="26" y="0"/>
                    <a:pt x="34" y="1"/>
                    <a:pt x="38" y="6"/>
                  </a:cubicBez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07" name="íṧ1ïḍê"/>
            <p:cNvSpPr/>
            <p:nvPr/>
          </p:nvSpPr>
          <p:spPr bwMode="auto">
            <a:xfrm>
              <a:off x="6789430" y="3888919"/>
              <a:ext cx="102731" cy="45658"/>
            </a:xfrm>
            <a:custGeom>
              <a:avLst/>
              <a:gdLst>
                <a:gd name="T0" fmla="*/ 12 w 57"/>
                <a:gd name="T1" fmla="*/ 25 h 25"/>
                <a:gd name="T2" fmla="*/ 1 w 57"/>
                <a:gd name="T3" fmla="*/ 18 h 25"/>
                <a:gd name="T4" fmla="*/ 1 w 57"/>
                <a:gd name="T5" fmla="*/ 18 h 25"/>
                <a:gd name="T6" fmla="*/ 11 w 57"/>
                <a:gd name="T7" fmla="*/ 5 h 25"/>
                <a:gd name="T8" fmla="*/ 34 w 57"/>
                <a:gd name="T9" fmla="*/ 3 h 25"/>
                <a:gd name="T10" fmla="*/ 12 w 57"/>
                <a:gd name="T11" fmla="*/ 25 h 25"/>
              </a:gdLst>
              <a:ahLst/>
              <a:cxnLst>
                <a:cxn ang="0">
                  <a:pos x="T0" y="T1"/>
                </a:cxn>
                <a:cxn ang="0">
                  <a:pos x="T2" y="T3"/>
                </a:cxn>
                <a:cxn ang="0">
                  <a:pos x="T4" y="T5"/>
                </a:cxn>
                <a:cxn ang="0">
                  <a:pos x="T6" y="T7"/>
                </a:cxn>
                <a:cxn ang="0">
                  <a:pos x="T8" y="T9"/>
                </a:cxn>
                <a:cxn ang="0">
                  <a:pos x="T10" y="T11"/>
                </a:cxn>
              </a:cxnLst>
              <a:rect l="0" t="0" r="r" b="b"/>
              <a:pathLst>
                <a:path w="57" h="25">
                  <a:moveTo>
                    <a:pt x="12" y="25"/>
                  </a:moveTo>
                  <a:cubicBezTo>
                    <a:pt x="6" y="25"/>
                    <a:pt x="2" y="24"/>
                    <a:pt x="1" y="18"/>
                  </a:cubicBezTo>
                  <a:cubicBezTo>
                    <a:pt x="1" y="18"/>
                    <a:pt x="1" y="18"/>
                    <a:pt x="1" y="18"/>
                  </a:cubicBezTo>
                  <a:cubicBezTo>
                    <a:pt x="0" y="12"/>
                    <a:pt x="5" y="6"/>
                    <a:pt x="11" y="5"/>
                  </a:cubicBezTo>
                  <a:cubicBezTo>
                    <a:pt x="34" y="3"/>
                    <a:pt x="34" y="3"/>
                    <a:pt x="34" y="3"/>
                  </a:cubicBezTo>
                  <a:cubicBezTo>
                    <a:pt x="57" y="0"/>
                    <a:pt x="44" y="25"/>
                    <a:pt x="12" y="25"/>
                  </a:cubicBez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08" name="i$ḷïḓè"/>
            <p:cNvSpPr/>
            <p:nvPr/>
          </p:nvSpPr>
          <p:spPr bwMode="auto">
            <a:xfrm>
              <a:off x="6832806" y="3892723"/>
              <a:ext cx="39570" cy="14459"/>
            </a:xfrm>
            <a:custGeom>
              <a:avLst/>
              <a:gdLst>
                <a:gd name="T0" fmla="*/ 0 w 22"/>
                <a:gd name="T1" fmla="*/ 2 h 8"/>
                <a:gd name="T2" fmla="*/ 10 w 22"/>
                <a:gd name="T3" fmla="*/ 1 h 8"/>
                <a:gd name="T4" fmla="*/ 20 w 22"/>
                <a:gd name="T5" fmla="*/ 5 h 8"/>
                <a:gd name="T6" fmla="*/ 0 w 22"/>
                <a:gd name="T7" fmla="*/ 2 h 8"/>
              </a:gdLst>
              <a:ahLst/>
              <a:cxnLst>
                <a:cxn ang="0">
                  <a:pos x="T0" y="T1"/>
                </a:cxn>
                <a:cxn ang="0">
                  <a:pos x="T2" y="T3"/>
                </a:cxn>
                <a:cxn ang="0">
                  <a:pos x="T4" y="T5"/>
                </a:cxn>
                <a:cxn ang="0">
                  <a:pos x="T6" y="T7"/>
                </a:cxn>
              </a:cxnLst>
              <a:rect l="0" t="0" r="r" b="b"/>
              <a:pathLst>
                <a:path w="22" h="8">
                  <a:moveTo>
                    <a:pt x="0" y="2"/>
                  </a:moveTo>
                  <a:cubicBezTo>
                    <a:pt x="10" y="1"/>
                    <a:pt x="10" y="1"/>
                    <a:pt x="10" y="1"/>
                  </a:cubicBezTo>
                  <a:cubicBezTo>
                    <a:pt x="17" y="0"/>
                    <a:pt x="22" y="2"/>
                    <a:pt x="20" y="5"/>
                  </a:cubicBezTo>
                  <a:cubicBezTo>
                    <a:pt x="12" y="8"/>
                    <a:pt x="1" y="7"/>
                    <a:pt x="0" y="2"/>
                  </a:cubicBezTo>
                  <a:close/>
                </a:path>
              </a:pathLst>
            </a:custGeom>
            <a:solidFill>
              <a:srgbClr val="F7C2AB"/>
            </a:solidFill>
            <a:ln>
              <a:noFill/>
            </a:ln>
          </p:spPr>
          <p:txBody>
            <a:bodyPr anchor="ctr"/>
            <a:lstStyle/>
            <a:p>
              <a:pPr algn="ctr"/>
              <a:endParaRPr sz="2000" spc="150">
                <a:latin typeface="思源黑体 Normal" panose="020B0400000000000000" charset="-122"/>
                <a:ea typeface="思源黑体 Normal" panose="020B0400000000000000" charset="-122"/>
              </a:endParaRPr>
            </a:p>
          </p:txBody>
        </p:sp>
        <p:sp>
          <p:nvSpPr>
            <p:cNvPr id="109" name="iSlidè"/>
            <p:cNvSpPr/>
            <p:nvPr/>
          </p:nvSpPr>
          <p:spPr bwMode="auto">
            <a:xfrm>
              <a:off x="6107600" y="3161428"/>
              <a:ext cx="235901" cy="74575"/>
            </a:xfrm>
            <a:custGeom>
              <a:avLst/>
              <a:gdLst>
                <a:gd name="T0" fmla="*/ 131 w 131"/>
                <a:gd name="T1" fmla="*/ 38 h 41"/>
                <a:gd name="T2" fmla="*/ 114 w 131"/>
                <a:gd name="T3" fmla="*/ 37 h 41"/>
                <a:gd name="T4" fmla="*/ 0 w 131"/>
                <a:gd name="T5" fmla="*/ 3 h 41"/>
                <a:gd name="T6" fmla="*/ 53 w 131"/>
                <a:gd name="T7" fmla="*/ 11 h 41"/>
                <a:gd name="T8" fmla="*/ 131 w 131"/>
                <a:gd name="T9" fmla="*/ 29 h 41"/>
                <a:gd name="T10" fmla="*/ 131 w 131"/>
                <a:gd name="T11" fmla="*/ 38 h 41"/>
              </a:gdLst>
              <a:ahLst/>
              <a:cxnLst>
                <a:cxn ang="0">
                  <a:pos x="T0" y="T1"/>
                </a:cxn>
                <a:cxn ang="0">
                  <a:pos x="T2" y="T3"/>
                </a:cxn>
                <a:cxn ang="0">
                  <a:pos x="T4" y="T5"/>
                </a:cxn>
                <a:cxn ang="0">
                  <a:pos x="T6" y="T7"/>
                </a:cxn>
                <a:cxn ang="0">
                  <a:pos x="T8" y="T9"/>
                </a:cxn>
                <a:cxn ang="0">
                  <a:pos x="T10" y="T11"/>
                </a:cxn>
              </a:cxnLst>
              <a:rect l="0" t="0" r="r" b="b"/>
              <a:pathLst>
                <a:path w="131" h="41">
                  <a:moveTo>
                    <a:pt x="131" y="38"/>
                  </a:moveTo>
                  <a:cubicBezTo>
                    <a:pt x="125" y="41"/>
                    <a:pt x="120" y="38"/>
                    <a:pt x="114" y="37"/>
                  </a:cubicBezTo>
                  <a:cubicBezTo>
                    <a:pt x="75" y="32"/>
                    <a:pt x="26" y="4"/>
                    <a:pt x="0" y="3"/>
                  </a:cubicBezTo>
                  <a:cubicBezTo>
                    <a:pt x="14" y="0"/>
                    <a:pt x="35" y="5"/>
                    <a:pt x="53" y="11"/>
                  </a:cubicBezTo>
                  <a:cubicBezTo>
                    <a:pt x="79" y="20"/>
                    <a:pt x="101" y="29"/>
                    <a:pt x="131" y="29"/>
                  </a:cubicBezTo>
                  <a:lnTo>
                    <a:pt x="131" y="38"/>
                  </a:lnTo>
                  <a:close/>
                </a:path>
              </a:pathLst>
            </a:custGeom>
            <a:solidFill>
              <a:srgbClr val="F0E9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grpSp>
      <p:grpSp>
        <p:nvGrpSpPr>
          <p:cNvPr id="142" name="îṡḻïḋè"/>
          <p:cNvGrpSpPr/>
          <p:nvPr/>
        </p:nvGrpSpPr>
        <p:grpSpPr>
          <a:xfrm rot="0">
            <a:off x="6070600" y="1730375"/>
            <a:ext cx="1211580" cy="488315"/>
            <a:chOff x="6082280" y="1837668"/>
            <a:chExt cx="1211821" cy="488604"/>
          </a:xfrm>
        </p:grpSpPr>
        <p:cxnSp>
          <p:nvCxnSpPr>
            <p:cNvPr id="23" name="iSḷïḍe"/>
            <p:cNvCxnSpPr/>
            <p:nvPr/>
          </p:nvCxnSpPr>
          <p:spPr>
            <a:xfrm flipH="1">
              <a:off x="6570884" y="2081970"/>
              <a:ext cx="723217"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4" name="íṩlïďé"/>
            <p:cNvGrpSpPr/>
            <p:nvPr/>
          </p:nvGrpSpPr>
          <p:grpSpPr>
            <a:xfrm>
              <a:off x="6082280" y="1837668"/>
              <a:ext cx="488604" cy="488604"/>
              <a:chOff x="5825706" y="2018969"/>
              <a:chExt cx="531504" cy="531504"/>
            </a:xfrm>
          </p:grpSpPr>
          <p:sp>
            <p:nvSpPr>
              <p:cNvPr id="46" name="íṥḷíďè"/>
              <p:cNvSpPr/>
              <p:nvPr/>
            </p:nvSpPr>
            <p:spPr>
              <a:xfrm flipH="1">
                <a:off x="5825706" y="2018969"/>
                <a:ext cx="531504" cy="531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spc="150">
                  <a:latin typeface="思源黑体 Normal" panose="020B0400000000000000" charset="-122"/>
                  <a:ea typeface="思源黑体 Normal" panose="020B0400000000000000" charset="-122"/>
                </a:endParaRPr>
              </a:p>
            </p:txBody>
          </p:sp>
          <p:grpSp>
            <p:nvGrpSpPr>
              <p:cNvPr id="47" name="îsľîḑè"/>
              <p:cNvGrpSpPr/>
              <p:nvPr/>
            </p:nvGrpSpPr>
            <p:grpSpPr>
              <a:xfrm>
                <a:off x="5940597" y="2146934"/>
                <a:ext cx="299240" cy="257660"/>
                <a:chOff x="9522280" y="2360872"/>
                <a:chExt cx="503802" cy="433797"/>
              </a:xfrm>
            </p:grpSpPr>
            <p:sp>
              <p:nvSpPr>
                <p:cNvPr id="48" name="íṡḻidè"/>
                <p:cNvSpPr/>
                <p:nvPr/>
              </p:nvSpPr>
              <p:spPr bwMode="auto">
                <a:xfrm>
                  <a:off x="9632451" y="2432598"/>
                  <a:ext cx="48200" cy="4533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49" name="ïš1iḋe"/>
                <p:cNvSpPr/>
                <p:nvPr/>
              </p:nvSpPr>
              <p:spPr bwMode="auto">
                <a:xfrm>
                  <a:off x="9727129" y="2360872"/>
                  <a:ext cx="83202" cy="7631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50" name="iŝľîde"/>
                <p:cNvSpPr/>
                <p:nvPr/>
              </p:nvSpPr>
              <p:spPr bwMode="auto">
                <a:xfrm>
                  <a:off x="9865416" y="2433745"/>
                  <a:ext cx="49347" cy="4475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51" name="i$lîḋè"/>
                <p:cNvSpPr/>
                <p:nvPr/>
              </p:nvSpPr>
              <p:spPr bwMode="auto">
                <a:xfrm>
                  <a:off x="9616958" y="2719500"/>
                  <a:ext cx="303544" cy="751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52" name="iṡ1iḑè"/>
                <p:cNvSpPr/>
                <p:nvPr/>
              </p:nvSpPr>
              <p:spPr bwMode="auto">
                <a:xfrm>
                  <a:off x="9941732" y="2410219"/>
                  <a:ext cx="84350" cy="7516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53" name="işḻîḑe"/>
                <p:cNvSpPr/>
                <p:nvPr/>
              </p:nvSpPr>
              <p:spPr bwMode="auto">
                <a:xfrm>
                  <a:off x="9522280" y="2411367"/>
                  <a:ext cx="84350" cy="7631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sp>
              <p:nvSpPr>
                <p:cNvPr id="54" name="ïslíďê"/>
                <p:cNvSpPr/>
                <p:nvPr/>
              </p:nvSpPr>
              <p:spPr bwMode="auto">
                <a:xfrm>
                  <a:off x="9580808" y="2449812"/>
                  <a:ext cx="389040" cy="254769"/>
                </a:xfrm>
                <a:custGeom>
                  <a:avLst/>
                  <a:gdLst>
                    <a:gd name="T0" fmla="*/ 316 w 346"/>
                    <a:gd name="T1" fmla="*/ 39 h 227"/>
                    <a:gd name="T2" fmla="*/ 265 w 346"/>
                    <a:gd name="T3" fmla="*/ 85 h 227"/>
                    <a:gd name="T4" fmla="*/ 269 w 346"/>
                    <a:gd name="T5" fmla="*/ 38 h 227"/>
                    <a:gd name="T6" fmla="*/ 253 w 346"/>
                    <a:gd name="T7" fmla="*/ 36 h 227"/>
                    <a:gd name="T8" fmla="*/ 222 w 346"/>
                    <a:gd name="T9" fmla="*/ 75 h 227"/>
                    <a:gd name="T10" fmla="*/ 182 w 346"/>
                    <a:gd name="T11" fmla="*/ 12 h 227"/>
                    <a:gd name="T12" fmla="*/ 152 w 346"/>
                    <a:gd name="T13" fmla="*/ 12 h 227"/>
                    <a:gd name="T14" fmla="*/ 113 w 346"/>
                    <a:gd name="T15" fmla="*/ 74 h 227"/>
                    <a:gd name="T16" fmla="*/ 86 w 346"/>
                    <a:gd name="T17" fmla="*/ 36 h 227"/>
                    <a:gd name="T18" fmla="*/ 71 w 346"/>
                    <a:gd name="T19" fmla="*/ 36 h 227"/>
                    <a:gd name="T20" fmla="*/ 73 w 346"/>
                    <a:gd name="T21" fmla="*/ 88 h 227"/>
                    <a:gd name="T22" fmla="*/ 23 w 346"/>
                    <a:gd name="T23" fmla="*/ 39 h 227"/>
                    <a:gd name="T24" fmla="*/ 0 w 346"/>
                    <a:gd name="T25" fmla="*/ 47 h 227"/>
                    <a:gd name="T26" fmla="*/ 32 w 346"/>
                    <a:gd name="T27" fmla="*/ 227 h 227"/>
                    <a:gd name="T28" fmla="*/ 301 w 346"/>
                    <a:gd name="T29" fmla="*/ 227 h 227"/>
                    <a:gd name="T30" fmla="*/ 346 w 346"/>
                    <a:gd name="T31" fmla="*/ 52 h 227"/>
                    <a:gd name="T32" fmla="*/ 316 w 346"/>
                    <a:gd name="T33" fmla="*/ 3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27">
                      <a:moveTo>
                        <a:pt x="316" y="39"/>
                      </a:moveTo>
                      <a:cubicBezTo>
                        <a:pt x="265" y="85"/>
                        <a:pt x="265" y="85"/>
                        <a:pt x="265" y="85"/>
                      </a:cubicBezTo>
                      <a:cubicBezTo>
                        <a:pt x="269" y="38"/>
                        <a:pt x="269" y="38"/>
                        <a:pt x="269" y="38"/>
                      </a:cubicBezTo>
                      <a:cubicBezTo>
                        <a:pt x="269" y="38"/>
                        <a:pt x="262" y="27"/>
                        <a:pt x="253" y="36"/>
                      </a:cubicBezTo>
                      <a:cubicBezTo>
                        <a:pt x="222" y="75"/>
                        <a:pt x="222" y="75"/>
                        <a:pt x="222" y="75"/>
                      </a:cubicBezTo>
                      <a:cubicBezTo>
                        <a:pt x="182" y="12"/>
                        <a:pt x="182" y="12"/>
                        <a:pt x="182" y="12"/>
                      </a:cubicBezTo>
                      <a:cubicBezTo>
                        <a:pt x="182" y="12"/>
                        <a:pt x="171" y="0"/>
                        <a:pt x="152" y="12"/>
                      </a:cubicBezTo>
                      <a:cubicBezTo>
                        <a:pt x="113" y="74"/>
                        <a:pt x="113" y="74"/>
                        <a:pt x="113" y="74"/>
                      </a:cubicBezTo>
                      <a:cubicBezTo>
                        <a:pt x="86" y="36"/>
                        <a:pt x="86" y="36"/>
                        <a:pt x="86" y="36"/>
                      </a:cubicBezTo>
                      <a:cubicBezTo>
                        <a:pt x="86" y="36"/>
                        <a:pt x="79" y="25"/>
                        <a:pt x="71" y="36"/>
                      </a:cubicBezTo>
                      <a:cubicBezTo>
                        <a:pt x="73" y="88"/>
                        <a:pt x="73" y="88"/>
                        <a:pt x="73" y="88"/>
                      </a:cubicBezTo>
                      <a:cubicBezTo>
                        <a:pt x="23" y="39"/>
                        <a:pt x="23" y="39"/>
                        <a:pt x="23" y="39"/>
                      </a:cubicBezTo>
                      <a:cubicBezTo>
                        <a:pt x="23" y="39"/>
                        <a:pt x="7" y="32"/>
                        <a:pt x="0" y="47"/>
                      </a:cubicBezTo>
                      <a:cubicBezTo>
                        <a:pt x="32" y="227"/>
                        <a:pt x="32" y="227"/>
                        <a:pt x="32" y="227"/>
                      </a:cubicBezTo>
                      <a:cubicBezTo>
                        <a:pt x="301" y="227"/>
                        <a:pt x="301" y="227"/>
                        <a:pt x="301" y="227"/>
                      </a:cubicBezTo>
                      <a:cubicBezTo>
                        <a:pt x="346" y="52"/>
                        <a:pt x="346" y="52"/>
                        <a:pt x="346" y="52"/>
                      </a:cubicBezTo>
                      <a:cubicBezTo>
                        <a:pt x="346" y="52"/>
                        <a:pt x="341" y="29"/>
                        <a:pt x="316" y="3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000" spc="150">
                    <a:latin typeface="思源黑体 Normal" panose="020B0400000000000000" charset="-122"/>
                    <a:ea typeface="思源黑体 Normal" panose="020B0400000000000000" charset="-122"/>
                  </a:endParaRPr>
                </a:p>
              </p:txBody>
            </p:sp>
          </p:grpSp>
        </p:grpSp>
      </p:grpSp>
      <p:sp>
        <p:nvSpPr>
          <p:cNvPr id="112" name="ïṧļîḍé"/>
          <p:cNvSpPr txBox="1"/>
          <p:nvPr/>
        </p:nvSpPr>
        <p:spPr bwMode="auto">
          <a:xfrm>
            <a:off x="7282180" y="1753870"/>
            <a:ext cx="355790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en-US" altLang="zh-CN" sz="1900" b="1" spc="150" dirty="0">
                <a:solidFill>
                  <a:srgbClr val="C00000"/>
                </a:solidFill>
                <a:latin typeface="思源黑体 Normal" panose="020B0400000000000000" charset="-122"/>
                <a:ea typeface="思源黑体 Normal" panose="020B0400000000000000" charset="-122"/>
              </a:rPr>
              <a:t>校企合作</a:t>
            </a:r>
            <a:r>
              <a:rPr lang="en-US" altLang="zh-CN" sz="1900" spc="150" dirty="0">
                <a:latin typeface="思源黑体 Normal" panose="020B0400000000000000" charset="-122"/>
                <a:ea typeface="思源黑体 Normal" panose="020B0400000000000000" charset="-122"/>
              </a:rPr>
              <a:t>的实训基地</a:t>
            </a:r>
            <a:endParaRPr lang="en-US" altLang="zh-CN" sz="1900" spc="150" dirty="0">
              <a:latin typeface="思源黑体 Normal" panose="020B0400000000000000" charset="-122"/>
              <a:ea typeface="思源黑体 Normal" panose="020B0400000000000000" charset="-122"/>
            </a:endParaRPr>
          </a:p>
        </p:txBody>
      </p:sp>
      <p:grpSp>
        <p:nvGrpSpPr>
          <p:cNvPr id="143" name="íṧľiďé"/>
          <p:cNvGrpSpPr/>
          <p:nvPr/>
        </p:nvGrpSpPr>
        <p:grpSpPr>
          <a:xfrm rot="0">
            <a:off x="6559550" y="2545715"/>
            <a:ext cx="1160145" cy="488315"/>
            <a:chOff x="6570884" y="2595647"/>
            <a:chExt cx="1160139" cy="488604"/>
          </a:xfrm>
        </p:grpSpPr>
        <p:cxnSp>
          <p:nvCxnSpPr>
            <p:cNvPr id="25" name="íŝļiḓé"/>
            <p:cNvCxnSpPr/>
            <p:nvPr/>
          </p:nvCxnSpPr>
          <p:spPr>
            <a:xfrm flipH="1">
              <a:off x="7059488" y="2839949"/>
              <a:ext cx="671535"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6" name="iśḷîḑe"/>
            <p:cNvGrpSpPr/>
            <p:nvPr/>
          </p:nvGrpSpPr>
          <p:grpSpPr>
            <a:xfrm>
              <a:off x="6570884" y="2595647"/>
              <a:ext cx="488604" cy="488604"/>
              <a:chOff x="6688446" y="2837364"/>
              <a:chExt cx="531504" cy="531504"/>
            </a:xfrm>
          </p:grpSpPr>
          <p:sp>
            <p:nvSpPr>
              <p:cNvPr id="55" name="iṧlíďé"/>
              <p:cNvSpPr/>
              <p:nvPr/>
            </p:nvSpPr>
            <p:spPr>
              <a:xfrm flipH="1">
                <a:off x="6688446" y="2837364"/>
                <a:ext cx="531504" cy="531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spc="150">
                  <a:latin typeface="思源黑体 Normal" panose="020B0400000000000000" charset="-122"/>
                  <a:ea typeface="思源黑体 Normal" panose="020B0400000000000000" charset="-122"/>
                </a:endParaRPr>
              </a:p>
            </p:txBody>
          </p:sp>
          <p:sp>
            <p:nvSpPr>
              <p:cNvPr id="56" name="íŝlïdè"/>
              <p:cNvSpPr/>
              <p:nvPr/>
            </p:nvSpPr>
            <p:spPr>
              <a:xfrm>
                <a:off x="6811261" y="2958482"/>
                <a:ext cx="308815" cy="271758"/>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anchor="ctr"/>
              <a:lstStyle/>
              <a:p>
                <a:pPr algn="ctr"/>
                <a:endParaRPr sz="2000" spc="150">
                  <a:latin typeface="思源黑体 Normal" panose="020B0400000000000000" charset="-122"/>
                  <a:ea typeface="思源黑体 Normal" panose="020B0400000000000000" charset="-122"/>
                </a:endParaRPr>
              </a:p>
            </p:txBody>
          </p:sp>
        </p:grpSp>
      </p:grpSp>
      <p:sp>
        <p:nvSpPr>
          <p:cNvPr id="116" name="ïṣlíḍe"/>
          <p:cNvSpPr txBox="1"/>
          <p:nvPr/>
        </p:nvSpPr>
        <p:spPr bwMode="auto">
          <a:xfrm>
            <a:off x="7719695" y="2569210"/>
            <a:ext cx="355790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en-US" altLang="zh-CN" sz="1900" b="1" spc="150" dirty="0">
                <a:solidFill>
                  <a:srgbClr val="C00000"/>
                </a:solidFill>
                <a:latin typeface="思源黑体 Normal" panose="020B0400000000000000" charset="-122"/>
                <a:ea typeface="思源黑体 Normal" panose="020B0400000000000000" charset="-122"/>
                <a:cs typeface="思源黑体 Normal" panose="020B0400000000000000" charset="-122"/>
              </a:rPr>
              <a:t>“双师”结构</a:t>
            </a:r>
            <a:r>
              <a:rPr lang="en-US" altLang="zh-CN" sz="1900" spc="150" dirty="0">
                <a:latin typeface="思源黑体 Normal" panose="020B0400000000000000" charset="-122"/>
                <a:ea typeface="思源黑体 Normal" panose="020B0400000000000000" charset="-122"/>
                <a:cs typeface="思源黑体 Normal" panose="020B0400000000000000" charset="-122"/>
              </a:rPr>
              <a:t>的教学团队</a:t>
            </a:r>
            <a:endParaRPr lang="en-US" altLang="zh-CN" sz="1900" spc="150" dirty="0">
              <a:latin typeface="思源黑体 Normal" panose="020B0400000000000000" charset="-122"/>
              <a:ea typeface="思源黑体 Normal" panose="020B0400000000000000" charset="-122"/>
              <a:cs typeface="思源黑体 Normal" panose="020B0400000000000000" charset="-122"/>
            </a:endParaRPr>
          </a:p>
        </p:txBody>
      </p:sp>
      <p:grpSp>
        <p:nvGrpSpPr>
          <p:cNvPr id="144" name="iṩḷîdè"/>
          <p:cNvGrpSpPr/>
          <p:nvPr/>
        </p:nvGrpSpPr>
        <p:grpSpPr>
          <a:xfrm rot="0">
            <a:off x="6617335" y="3360420"/>
            <a:ext cx="1316355" cy="488315"/>
            <a:chOff x="6629063" y="3353625"/>
            <a:chExt cx="1316604" cy="488604"/>
          </a:xfrm>
        </p:grpSpPr>
        <p:cxnSp>
          <p:nvCxnSpPr>
            <p:cNvPr id="27" name="îšḻïḓé"/>
            <p:cNvCxnSpPr/>
            <p:nvPr/>
          </p:nvCxnSpPr>
          <p:spPr>
            <a:xfrm flipH="1">
              <a:off x="7117667" y="3596403"/>
              <a:ext cx="828000"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8" name="îṡ1ïde"/>
            <p:cNvGrpSpPr/>
            <p:nvPr/>
          </p:nvGrpSpPr>
          <p:grpSpPr>
            <a:xfrm>
              <a:off x="6629063" y="3353625"/>
              <a:ext cx="488604" cy="488604"/>
              <a:chOff x="6688446" y="3803098"/>
              <a:chExt cx="531504" cy="531504"/>
            </a:xfrm>
          </p:grpSpPr>
          <p:sp>
            <p:nvSpPr>
              <p:cNvPr id="44" name="îslîḋê"/>
              <p:cNvSpPr/>
              <p:nvPr/>
            </p:nvSpPr>
            <p:spPr>
              <a:xfrm flipH="1">
                <a:off x="6688446" y="3803098"/>
                <a:ext cx="531504" cy="531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spc="150">
                  <a:latin typeface="思源黑体 Normal" panose="020B0400000000000000" charset="-122"/>
                  <a:ea typeface="思源黑体 Normal" panose="020B0400000000000000" charset="-122"/>
                </a:endParaRPr>
              </a:p>
            </p:txBody>
          </p:sp>
          <p:sp>
            <p:nvSpPr>
              <p:cNvPr id="45" name="ïṡļiḑê"/>
              <p:cNvSpPr/>
              <p:nvPr/>
            </p:nvSpPr>
            <p:spPr>
              <a:xfrm>
                <a:off x="6833224" y="3951746"/>
                <a:ext cx="240761" cy="24076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anchor="ctr"/>
              <a:lstStyle/>
              <a:p>
                <a:pPr algn="ctr"/>
                <a:endParaRPr sz="2000" spc="150">
                  <a:latin typeface="思源黑体 Normal" panose="020B0400000000000000" charset="-122"/>
                  <a:ea typeface="思源黑体 Normal" panose="020B0400000000000000" charset="-122"/>
                </a:endParaRPr>
              </a:p>
            </p:txBody>
          </p:sp>
        </p:grpSp>
      </p:grpSp>
      <p:sp>
        <p:nvSpPr>
          <p:cNvPr id="119" name="îṩḷîḓé"/>
          <p:cNvSpPr txBox="1"/>
          <p:nvPr/>
        </p:nvSpPr>
        <p:spPr bwMode="auto">
          <a:xfrm>
            <a:off x="7934325" y="3384550"/>
            <a:ext cx="410781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en-US" altLang="zh-CN" sz="1900" spc="150" dirty="0">
                <a:latin typeface="思源黑体 Normal" panose="020B0400000000000000" charset="-122"/>
                <a:ea typeface="思源黑体 Normal" panose="020B0400000000000000" charset="-122"/>
              </a:rPr>
              <a:t>专业人才培养规范与课程质量标准</a:t>
            </a:r>
            <a:endParaRPr lang="en-US" altLang="zh-CN" sz="1900" spc="150" dirty="0">
              <a:latin typeface="思源黑体 Normal" panose="020B0400000000000000" charset="-122"/>
              <a:ea typeface="思源黑体 Normal" panose="020B0400000000000000" charset="-122"/>
            </a:endParaRPr>
          </a:p>
        </p:txBody>
      </p:sp>
      <p:grpSp>
        <p:nvGrpSpPr>
          <p:cNvPr id="136" name="íṣḷîdè"/>
          <p:cNvGrpSpPr/>
          <p:nvPr/>
        </p:nvGrpSpPr>
        <p:grpSpPr>
          <a:xfrm rot="0">
            <a:off x="4861560" y="5176520"/>
            <a:ext cx="1212215" cy="488315"/>
            <a:chOff x="4873134" y="4989094"/>
            <a:chExt cx="1212204" cy="488604"/>
          </a:xfrm>
        </p:grpSpPr>
        <p:cxnSp>
          <p:nvCxnSpPr>
            <p:cNvPr id="29" name="í$ľidé"/>
            <p:cNvCxnSpPr/>
            <p:nvPr/>
          </p:nvCxnSpPr>
          <p:spPr>
            <a:xfrm>
              <a:off x="4873134" y="5233396"/>
              <a:ext cx="723600"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30" name="íṣlïďè"/>
            <p:cNvGrpSpPr/>
            <p:nvPr/>
          </p:nvGrpSpPr>
          <p:grpSpPr>
            <a:xfrm>
              <a:off x="5596734" y="4989094"/>
              <a:ext cx="488604" cy="488604"/>
              <a:chOff x="5825706" y="5595399"/>
              <a:chExt cx="531504" cy="531504"/>
            </a:xfrm>
          </p:grpSpPr>
          <p:sp>
            <p:nvSpPr>
              <p:cNvPr id="38" name="iṣ1îďê"/>
              <p:cNvSpPr/>
              <p:nvPr/>
            </p:nvSpPr>
            <p:spPr>
              <a:xfrm flipH="1">
                <a:off x="5825706" y="5595399"/>
                <a:ext cx="531504" cy="531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spc="150">
                  <a:latin typeface="思源黑体 Normal" panose="020B0400000000000000" charset="-122"/>
                  <a:ea typeface="思源黑体 Normal" panose="020B0400000000000000" charset="-122"/>
                </a:endParaRPr>
              </a:p>
            </p:txBody>
          </p:sp>
          <p:sp>
            <p:nvSpPr>
              <p:cNvPr id="39" name="íšľïḓê"/>
              <p:cNvSpPr/>
              <p:nvPr/>
            </p:nvSpPr>
            <p:spPr>
              <a:xfrm>
                <a:off x="5933419" y="5712422"/>
                <a:ext cx="265743" cy="211515"/>
              </a:xfrm>
              <a:custGeom>
                <a:avLst/>
                <a:gdLst/>
                <a:ahLst/>
                <a:cxnLst>
                  <a:cxn ang="0">
                    <a:pos x="wd2" y="hd2"/>
                  </a:cxn>
                  <a:cxn ang="5400000">
                    <a:pos x="wd2" y="hd2"/>
                  </a:cxn>
                  <a:cxn ang="10800000">
                    <a:pos x="wd2" y="hd2"/>
                  </a:cxn>
                  <a:cxn ang="16200000">
                    <a:pos x="wd2" y="hd2"/>
                  </a:cxn>
                </a:cxnLst>
                <a:rect l="0" t="0" r="r" b="b"/>
                <a:pathLst>
                  <a:path w="21492" h="21472" extrusionOk="0">
                    <a:moveTo>
                      <a:pt x="21150" y="257"/>
                    </a:moveTo>
                    <a:lnTo>
                      <a:pt x="16075" y="10636"/>
                    </a:lnTo>
                    <a:cubicBezTo>
                      <a:pt x="15886" y="11021"/>
                      <a:pt x="15517" y="11084"/>
                      <a:pt x="15255" y="10776"/>
                    </a:cubicBezTo>
                    <a:lnTo>
                      <a:pt x="12800" y="7890"/>
                    </a:lnTo>
                    <a:cubicBezTo>
                      <a:pt x="12537" y="7582"/>
                      <a:pt x="12160" y="7637"/>
                      <a:pt x="11960" y="8014"/>
                    </a:cubicBezTo>
                    <a:lnTo>
                      <a:pt x="8514" y="14538"/>
                    </a:lnTo>
                    <a:cubicBezTo>
                      <a:pt x="8316" y="14916"/>
                      <a:pt x="7936" y="14974"/>
                      <a:pt x="7669" y="14670"/>
                    </a:cubicBezTo>
                    <a:lnTo>
                      <a:pt x="6063" y="12832"/>
                    </a:lnTo>
                    <a:cubicBezTo>
                      <a:pt x="5798" y="12529"/>
                      <a:pt x="5397" y="12567"/>
                      <a:pt x="5171" y="12920"/>
                    </a:cubicBezTo>
                    <a:lnTo>
                      <a:pt x="116" y="20831"/>
                    </a:lnTo>
                    <a:cubicBezTo>
                      <a:pt x="-108" y="21184"/>
                      <a:pt x="3" y="21472"/>
                      <a:pt x="361" y="21472"/>
                    </a:cubicBezTo>
                    <a:lnTo>
                      <a:pt x="21492" y="21472"/>
                    </a:lnTo>
                    <a:lnTo>
                      <a:pt x="21492" y="379"/>
                    </a:lnTo>
                    <a:cubicBezTo>
                      <a:pt x="21492" y="-73"/>
                      <a:pt x="21338" y="-128"/>
                      <a:pt x="21150" y="257"/>
                    </a:cubicBezTo>
                    <a:close/>
                  </a:path>
                </a:pathLst>
              </a:custGeom>
              <a:solidFill>
                <a:schemeClr val="bg1"/>
              </a:solidFill>
              <a:ln w="12700">
                <a:miter lim="400000"/>
              </a:ln>
            </p:spPr>
            <p:txBody>
              <a:bodyPr anchor="ctr"/>
              <a:lstStyle/>
              <a:p>
                <a:pPr algn="ctr"/>
                <a:endParaRPr sz="2000" spc="150">
                  <a:latin typeface="思源黑体 Normal" panose="020B0400000000000000" charset="-122"/>
                  <a:ea typeface="思源黑体 Normal" panose="020B0400000000000000" charset="-122"/>
                </a:endParaRPr>
              </a:p>
            </p:txBody>
          </p:sp>
        </p:grpSp>
      </p:grpSp>
      <p:sp>
        <p:nvSpPr>
          <p:cNvPr id="122" name="î$ḻíḍè"/>
          <p:cNvSpPr txBox="1"/>
          <p:nvPr/>
        </p:nvSpPr>
        <p:spPr bwMode="auto">
          <a:xfrm>
            <a:off x="1301750" y="5234305"/>
            <a:ext cx="355981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900" b="1" spc="150" dirty="0">
                <a:solidFill>
                  <a:srgbClr val="C00000"/>
                </a:solidFill>
                <a:latin typeface="思源黑体 Normal" panose="020B0400000000000000" charset="-122"/>
                <a:ea typeface="思源黑体 Normal" panose="020B0400000000000000" charset="-122"/>
              </a:rPr>
              <a:t>基于工作过程</a:t>
            </a:r>
            <a:r>
              <a:rPr lang="en-US" altLang="zh-CN" sz="1900" spc="150" dirty="0">
                <a:latin typeface="思源黑体 Normal" panose="020B0400000000000000" charset="-122"/>
                <a:ea typeface="思源黑体 Normal" panose="020B0400000000000000" charset="-122"/>
              </a:rPr>
              <a:t>的系统化课程</a:t>
            </a:r>
            <a:endParaRPr lang="en-US" altLang="zh-CN" sz="1900" spc="150" dirty="0">
              <a:latin typeface="思源黑体 Normal" panose="020B0400000000000000" charset="-122"/>
              <a:ea typeface="思源黑体 Normal" panose="020B0400000000000000" charset="-122"/>
            </a:endParaRPr>
          </a:p>
        </p:txBody>
      </p:sp>
      <p:grpSp>
        <p:nvGrpSpPr>
          <p:cNvPr id="137" name="iṥļíḓê"/>
          <p:cNvGrpSpPr/>
          <p:nvPr/>
        </p:nvGrpSpPr>
        <p:grpSpPr>
          <a:xfrm rot="0">
            <a:off x="4419600" y="4268470"/>
            <a:ext cx="1162050" cy="488315"/>
            <a:chOff x="4431453" y="4278508"/>
            <a:chExt cx="1161804" cy="488604"/>
          </a:xfrm>
        </p:grpSpPr>
        <p:cxnSp>
          <p:nvCxnSpPr>
            <p:cNvPr id="31" name="iṡļídè"/>
            <p:cNvCxnSpPr/>
            <p:nvPr/>
          </p:nvCxnSpPr>
          <p:spPr>
            <a:xfrm>
              <a:off x="4431453" y="4522810"/>
              <a:ext cx="673200"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32" name="îŝḻiḓè"/>
            <p:cNvGrpSpPr/>
            <p:nvPr/>
          </p:nvGrpSpPr>
          <p:grpSpPr>
            <a:xfrm>
              <a:off x="5104653" y="4278508"/>
              <a:ext cx="488604" cy="488604"/>
              <a:chOff x="4975385" y="4803381"/>
              <a:chExt cx="531504" cy="531504"/>
            </a:xfrm>
          </p:grpSpPr>
          <p:sp>
            <p:nvSpPr>
              <p:cNvPr id="40" name="î$ľiḓê"/>
              <p:cNvSpPr/>
              <p:nvPr/>
            </p:nvSpPr>
            <p:spPr>
              <a:xfrm flipH="1">
                <a:off x="4975385" y="4803381"/>
                <a:ext cx="531504" cy="531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spc="150">
                  <a:latin typeface="思源黑体 Normal" panose="020B0400000000000000" charset="-122"/>
                  <a:ea typeface="思源黑体 Normal" panose="020B0400000000000000" charset="-122"/>
                </a:endParaRPr>
              </a:p>
            </p:txBody>
          </p:sp>
          <p:sp>
            <p:nvSpPr>
              <p:cNvPr id="41" name="ísľîḍé"/>
              <p:cNvSpPr/>
              <p:nvPr/>
            </p:nvSpPr>
            <p:spPr>
              <a:xfrm>
                <a:off x="5112180" y="4965957"/>
                <a:ext cx="254278" cy="203435"/>
              </a:xfrm>
              <a:custGeom>
                <a:avLst/>
                <a:gdLst/>
                <a:ahLst/>
                <a:cxnLst>
                  <a:cxn ang="0">
                    <a:pos x="wd2" y="hd2"/>
                  </a:cxn>
                  <a:cxn ang="5400000">
                    <a:pos x="wd2" y="hd2"/>
                  </a:cxn>
                  <a:cxn ang="10800000">
                    <a:pos x="wd2" y="hd2"/>
                  </a:cxn>
                  <a:cxn ang="16200000">
                    <a:pos x="wd2" y="hd2"/>
                  </a:cxn>
                </a:cxnLst>
                <a:rect l="0" t="0" r="r" b="b"/>
                <a:pathLst>
                  <a:path w="21600" h="21600" extrusionOk="0">
                    <a:moveTo>
                      <a:pt x="19462" y="4321"/>
                    </a:moveTo>
                    <a:lnTo>
                      <a:pt x="6480" y="4321"/>
                    </a:lnTo>
                    <a:lnTo>
                      <a:pt x="6480" y="2700"/>
                    </a:lnTo>
                    <a:lnTo>
                      <a:pt x="19462" y="2700"/>
                    </a:lnTo>
                    <a:cubicBezTo>
                      <a:pt x="19462" y="2700"/>
                      <a:pt x="19462" y="4321"/>
                      <a:pt x="19462" y="4321"/>
                    </a:cubicBezTo>
                    <a:close/>
                    <a:moveTo>
                      <a:pt x="19462" y="18900"/>
                    </a:moveTo>
                    <a:lnTo>
                      <a:pt x="2139" y="18900"/>
                    </a:lnTo>
                    <a:lnTo>
                      <a:pt x="2139" y="6479"/>
                    </a:lnTo>
                    <a:lnTo>
                      <a:pt x="19462" y="6479"/>
                    </a:lnTo>
                    <a:cubicBezTo>
                      <a:pt x="19462" y="6479"/>
                      <a:pt x="19462" y="18900"/>
                      <a:pt x="19462" y="18900"/>
                    </a:cubicBezTo>
                    <a:close/>
                    <a:moveTo>
                      <a:pt x="1999" y="3510"/>
                    </a:moveTo>
                    <a:cubicBezTo>
                      <a:pt x="1999" y="2967"/>
                      <a:pt x="2360" y="2524"/>
                      <a:pt x="2809" y="2524"/>
                    </a:cubicBezTo>
                    <a:cubicBezTo>
                      <a:pt x="3256" y="2524"/>
                      <a:pt x="3618" y="2967"/>
                      <a:pt x="3618" y="3510"/>
                    </a:cubicBezTo>
                    <a:cubicBezTo>
                      <a:pt x="3618" y="4054"/>
                      <a:pt x="3256" y="4496"/>
                      <a:pt x="2809" y="4496"/>
                    </a:cubicBezTo>
                    <a:cubicBezTo>
                      <a:pt x="2360" y="4496"/>
                      <a:pt x="1999" y="4054"/>
                      <a:pt x="1999" y="3510"/>
                    </a:cubicBezTo>
                    <a:close/>
                    <a:moveTo>
                      <a:pt x="4968" y="2524"/>
                    </a:moveTo>
                    <a:cubicBezTo>
                      <a:pt x="5417" y="2524"/>
                      <a:pt x="5778" y="2967"/>
                      <a:pt x="5778" y="3510"/>
                    </a:cubicBezTo>
                    <a:cubicBezTo>
                      <a:pt x="5778" y="4054"/>
                      <a:pt x="5417" y="4496"/>
                      <a:pt x="4968" y="4496"/>
                    </a:cubicBezTo>
                    <a:cubicBezTo>
                      <a:pt x="4521" y="4496"/>
                      <a:pt x="4159" y="4054"/>
                      <a:pt x="4159" y="3510"/>
                    </a:cubicBezTo>
                    <a:cubicBezTo>
                      <a:pt x="4159" y="2967"/>
                      <a:pt x="4521" y="2524"/>
                      <a:pt x="4968" y="2524"/>
                    </a:cubicBezTo>
                    <a:close/>
                    <a:moveTo>
                      <a:pt x="19440" y="0"/>
                    </a:moveTo>
                    <a:lnTo>
                      <a:pt x="2160" y="0"/>
                    </a:lnTo>
                    <a:cubicBezTo>
                      <a:pt x="973" y="0"/>
                      <a:pt x="0" y="1216"/>
                      <a:pt x="0" y="2700"/>
                    </a:cubicBezTo>
                    <a:lnTo>
                      <a:pt x="0" y="18900"/>
                    </a:lnTo>
                    <a:cubicBezTo>
                      <a:pt x="0" y="20384"/>
                      <a:pt x="973" y="21600"/>
                      <a:pt x="2160" y="21600"/>
                    </a:cubicBezTo>
                    <a:lnTo>
                      <a:pt x="19440" y="21600"/>
                    </a:lnTo>
                    <a:cubicBezTo>
                      <a:pt x="20629" y="21600"/>
                      <a:pt x="21600" y="20384"/>
                      <a:pt x="21600" y="18900"/>
                    </a:cubicBezTo>
                    <a:lnTo>
                      <a:pt x="21600" y="2700"/>
                    </a:lnTo>
                    <a:cubicBezTo>
                      <a:pt x="21600" y="1216"/>
                      <a:pt x="20629" y="0"/>
                      <a:pt x="19440" y="0"/>
                    </a:cubicBezTo>
                    <a:close/>
                  </a:path>
                </a:pathLst>
              </a:custGeom>
              <a:solidFill>
                <a:schemeClr val="bg1"/>
              </a:solidFill>
              <a:ln w="12700">
                <a:miter lim="400000"/>
              </a:ln>
            </p:spPr>
            <p:txBody>
              <a:bodyPr anchor="ctr"/>
              <a:lstStyle/>
              <a:p>
                <a:pPr algn="ctr"/>
                <a:endParaRPr sz="2000" spc="150">
                  <a:latin typeface="思源黑体 Normal" panose="020B0400000000000000" charset="-122"/>
                  <a:ea typeface="思源黑体 Normal" panose="020B0400000000000000" charset="-122"/>
                </a:endParaRPr>
              </a:p>
            </p:txBody>
          </p:sp>
        </p:grpSp>
      </p:grpSp>
      <p:sp>
        <p:nvSpPr>
          <p:cNvPr id="125" name="íşḷíḋé"/>
          <p:cNvSpPr txBox="1"/>
          <p:nvPr/>
        </p:nvSpPr>
        <p:spPr bwMode="auto">
          <a:xfrm>
            <a:off x="860425" y="4326255"/>
            <a:ext cx="355981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900" b="1" spc="150" dirty="0">
                <a:solidFill>
                  <a:srgbClr val="C00000"/>
                </a:solidFill>
                <a:latin typeface="思源黑体 Normal" panose="020B0400000000000000" charset="-122"/>
                <a:ea typeface="思源黑体 Normal" panose="020B0400000000000000" charset="-122"/>
              </a:rPr>
              <a:t>双证融通</a:t>
            </a:r>
            <a:r>
              <a:rPr lang="en-US" altLang="zh-CN" sz="1900" spc="150" dirty="0">
                <a:latin typeface="思源黑体 Normal" panose="020B0400000000000000" charset="-122"/>
                <a:ea typeface="思源黑体 Normal" panose="020B0400000000000000" charset="-122"/>
              </a:rPr>
              <a:t>的课程体系</a:t>
            </a:r>
            <a:endParaRPr lang="en-US" altLang="zh-CN" sz="1900" spc="150" dirty="0">
              <a:latin typeface="思源黑体 Normal" panose="020B0400000000000000" charset="-122"/>
              <a:ea typeface="思源黑体 Normal" panose="020B0400000000000000" charset="-122"/>
            </a:endParaRPr>
          </a:p>
        </p:txBody>
      </p:sp>
      <p:grpSp>
        <p:nvGrpSpPr>
          <p:cNvPr id="138" name="ïṧḻïde"/>
          <p:cNvGrpSpPr/>
          <p:nvPr/>
        </p:nvGrpSpPr>
        <p:grpSpPr>
          <a:xfrm rot="0">
            <a:off x="4240530" y="3360420"/>
            <a:ext cx="1316355" cy="488315"/>
            <a:chOff x="4252071" y="3353625"/>
            <a:chExt cx="1316206" cy="488604"/>
          </a:xfrm>
        </p:grpSpPr>
        <p:cxnSp>
          <p:nvCxnSpPr>
            <p:cNvPr id="33" name="îšļïďe"/>
            <p:cNvCxnSpPr/>
            <p:nvPr/>
          </p:nvCxnSpPr>
          <p:spPr>
            <a:xfrm>
              <a:off x="4252071" y="3597927"/>
              <a:ext cx="827602"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34" name="íṥḷíḓè"/>
            <p:cNvGrpSpPr/>
            <p:nvPr/>
          </p:nvGrpSpPr>
          <p:grpSpPr>
            <a:xfrm>
              <a:off x="5079673" y="3353625"/>
              <a:ext cx="488604" cy="488604"/>
              <a:chOff x="5000820" y="3803098"/>
              <a:chExt cx="531504" cy="531504"/>
            </a:xfrm>
          </p:grpSpPr>
          <p:sp>
            <p:nvSpPr>
              <p:cNvPr id="42" name="ïśľïďé"/>
              <p:cNvSpPr/>
              <p:nvPr/>
            </p:nvSpPr>
            <p:spPr>
              <a:xfrm flipH="1">
                <a:off x="5000820" y="3803098"/>
                <a:ext cx="531504" cy="531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spc="150">
                  <a:latin typeface="思源黑体 Normal" panose="020B0400000000000000" charset="-122"/>
                  <a:ea typeface="思源黑体 Normal" panose="020B0400000000000000" charset="-122"/>
                </a:endParaRPr>
              </a:p>
            </p:txBody>
          </p:sp>
          <p:sp>
            <p:nvSpPr>
              <p:cNvPr id="43" name="îṧlîďé"/>
              <p:cNvSpPr/>
              <p:nvPr/>
            </p:nvSpPr>
            <p:spPr>
              <a:xfrm>
                <a:off x="5122384" y="3951746"/>
                <a:ext cx="301945" cy="234153"/>
              </a:xfrm>
              <a:custGeom>
                <a:avLst/>
                <a:gdLst/>
                <a:ahLst/>
                <a:cxnLst>
                  <a:cxn ang="0">
                    <a:pos x="wd2" y="hd2"/>
                  </a:cxn>
                  <a:cxn ang="5400000">
                    <a:pos x="wd2" y="hd2"/>
                  </a:cxn>
                  <a:cxn ang="10800000">
                    <a:pos x="wd2" y="hd2"/>
                  </a:cxn>
                  <a:cxn ang="16200000">
                    <a:pos x="wd2" y="hd2"/>
                  </a:cxn>
                </a:cxnLst>
                <a:rect l="0" t="0" r="r" b="b"/>
                <a:pathLst>
                  <a:path w="20580" h="20758" extrusionOk="0">
                    <a:moveTo>
                      <a:pt x="11316" y="15681"/>
                    </a:moveTo>
                    <a:cubicBezTo>
                      <a:pt x="10444" y="15681"/>
                      <a:pt x="9737" y="14763"/>
                      <a:pt x="9737" y="13632"/>
                    </a:cubicBezTo>
                    <a:cubicBezTo>
                      <a:pt x="9737" y="12501"/>
                      <a:pt x="10444" y="11585"/>
                      <a:pt x="11316" y="11585"/>
                    </a:cubicBezTo>
                    <a:cubicBezTo>
                      <a:pt x="12189" y="11585"/>
                      <a:pt x="12896" y="12501"/>
                      <a:pt x="12896" y="13632"/>
                    </a:cubicBezTo>
                    <a:cubicBezTo>
                      <a:pt x="12896" y="14763"/>
                      <a:pt x="12189" y="15681"/>
                      <a:pt x="11316" y="15681"/>
                    </a:cubicBezTo>
                    <a:close/>
                    <a:moveTo>
                      <a:pt x="18009" y="2956"/>
                    </a:moveTo>
                    <a:cubicBezTo>
                      <a:pt x="14750" y="138"/>
                      <a:pt x="11090" y="-836"/>
                      <a:pt x="6751" y="781"/>
                    </a:cubicBezTo>
                    <a:cubicBezTo>
                      <a:pt x="3364" y="2045"/>
                      <a:pt x="258" y="7054"/>
                      <a:pt x="18" y="11348"/>
                    </a:cubicBezTo>
                    <a:cubicBezTo>
                      <a:pt x="-265" y="16419"/>
                      <a:pt x="2772" y="20764"/>
                      <a:pt x="8123" y="20757"/>
                    </a:cubicBezTo>
                    <a:cubicBezTo>
                      <a:pt x="13892" y="20749"/>
                      <a:pt x="16051" y="17148"/>
                      <a:pt x="16098" y="16053"/>
                    </a:cubicBezTo>
                    <a:cubicBezTo>
                      <a:pt x="16146" y="14957"/>
                      <a:pt x="13849" y="12933"/>
                      <a:pt x="15327" y="10853"/>
                    </a:cubicBezTo>
                    <a:cubicBezTo>
                      <a:pt x="17179" y="8245"/>
                      <a:pt x="18829" y="10466"/>
                      <a:pt x="19829" y="10154"/>
                    </a:cubicBezTo>
                    <a:cubicBezTo>
                      <a:pt x="20829" y="9841"/>
                      <a:pt x="21335" y="5836"/>
                      <a:pt x="18009" y="2956"/>
                    </a:cubicBezTo>
                    <a:close/>
                  </a:path>
                </a:pathLst>
              </a:custGeom>
              <a:solidFill>
                <a:schemeClr val="bg1"/>
              </a:solidFill>
              <a:ln w="12700">
                <a:miter lim="400000"/>
              </a:ln>
            </p:spPr>
            <p:txBody>
              <a:bodyPr anchor="ctr"/>
              <a:lstStyle/>
              <a:p>
                <a:pPr algn="ctr"/>
                <a:endParaRPr sz="2000" spc="150">
                  <a:latin typeface="思源黑体 Normal" panose="020B0400000000000000" charset="-122"/>
                  <a:ea typeface="思源黑体 Normal" panose="020B0400000000000000" charset="-122"/>
                </a:endParaRPr>
              </a:p>
            </p:txBody>
          </p:sp>
        </p:grpSp>
      </p:grpSp>
      <p:sp>
        <p:nvSpPr>
          <p:cNvPr id="128" name="íŝlîḑê"/>
          <p:cNvSpPr txBox="1"/>
          <p:nvPr/>
        </p:nvSpPr>
        <p:spPr bwMode="auto">
          <a:xfrm>
            <a:off x="680720" y="3418840"/>
            <a:ext cx="355981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900" b="1" spc="150" dirty="0">
                <a:solidFill>
                  <a:srgbClr val="C00000"/>
                </a:solidFill>
                <a:latin typeface="思源黑体 Normal" panose="020B0400000000000000" charset="-122"/>
                <a:ea typeface="思源黑体 Normal" panose="020B0400000000000000" charset="-122"/>
              </a:rPr>
              <a:t>就业导向</a:t>
            </a:r>
            <a:r>
              <a:rPr lang="en-US" altLang="zh-CN" sz="1900" spc="150" dirty="0">
                <a:latin typeface="思源黑体 Normal" panose="020B0400000000000000" charset="-122"/>
                <a:ea typeface="思源黑体 Normal" panose="020B0400000000000000" charset="-122"/>
              </a:rPr>
              <a:t>的专业结构体系</a:t>
            </a:r>
            <a:endParaRPr lang="en-US" altLang="zh-CN" sz="1900" spc="150" dirty="0">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高职高专毕业生就业优势分析</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38" name="Freeform 7"/>
          <p:cNvSpPr/>
          <p:nvPr/>
        </p:nvSpPr>
        <p:spPr bwMode="auto">
          <a:xfrm>
            <a:off x="3724275" y="2682875"/>
            <a:ext cx="1619250" cy="977900"/>
          </a:xfrm>
          <a:custGeom>
            <a:avLst/>
            <a:gdLst>
              <a:gd name="T0" fmla="*/ 161 w 248"/>
              <a:gd name="T1" fmla="*/ 11 h 213"/>
              <a:gd name="T2" fmla="*/ 171 w 248"/>
              <a:gd name="T3" fmla="*/ 31 h 213"/>
              <a:gd name="T4" fmla="*/ 202 w 248"/>
              <a:gd name="T5" fmla="*/ 41 h 213"/>
              <a:gd name="T6" fmla="*/ 211 w 248"/>
              <a:gd name="T7" fmla="*/ 78 h 213"/>
              <a:gd name="T8" fmla="*/ 238 w 248"/>
              <a:gd name="T9" fmla="*/ 123 h 213"/>
              <a:gd name="T10" fmla="*/ 212 w 248"/>
              <a:gd name="T11" fmla="*/ 148 h 213"/>
              <a:gd name="T12" fmla="*/ 194 w 248"/>
              <a:gd name="T13" fmla="*/ 187 h 213"/>
              <a:gd name="T14" fmla="*/ 149 w 248"/>
              <a:gd name="T15" fmla="*/ 201 h 213"/>
              <a:gd name="T16" fmla="*/ 127 w 248"/>
              <a:gd name="T17" fmla="*/ 199 h 213"/>
              <a:gd name="T18" fmla="*/ 107 w 248"/>
              <a:gd name="T19" fmla="*/ 208 h 213"/>
              <a:gd name="T20" fmla="*/ 78 w 248"/>
              <a:gd name="T21" fmla="*/ 201 h 213"/>
              <a:gd name="T22" fmla="*/ 64 w 248"/>
              <a:gd name="T23" fmla="*/ 190 h 213"/>
              <a:gd name="T24" fmla="*/ 27 w 248"/>
              <a:gd name="T25" fmla="*/ 186 h 213"/>
              <a:gd name="T26" fmla="*/ 16 w 248"/>
              <a:gd name="T27" fmla="*/ 138 h 213"/>
              <a:gd name="T28" fmla="*/ 9 w 248"/>
              <a:gd name="T29" fmla="*/ 110 h 213"/>
              <a:gd name="T30" fmla="*/ 13 w 248"/>
              <a:gd name="T31" fmla="*/ 91 h 213"/>
              <a:gd name="T32" fmla="*/ 5 w 248"/>
              <a:gd name="T33" fmla="*/ 62 h 213"/>
              <a:gd name="T34" fmla="*/ 31 w 248"/>
              <a:gd name="T35" fmla="*/ 36 h 213"/>
              <a:gd name="T36" fmla="*/ 91 w 248"/>
              <a:gd name="T37" fmla="*/ 9 h 213"/>
              <a:gd name="T38" fmla="*/ 117 w 248"/>
              <a:gd name="T39" fmla="*/ 11 h 213"/>
              <a:gd name="T40" fmla="*/ 161 w 248"/>
              <a:gd name="T41" fmla="*/ 1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13">
                <a:moveTo>
                  <a:pt x="161" y="11"/>
                </a:moveTo>
                <a:cubicBezTo>
                  <a:pt x="168" y="18"/>
                  <a:pt x="163" y="26"/>
                  <a:pt x="171" y="31"/>
                </a:cubicBezTo>
                <a:cubicBezTo>
                  <a:pt x="180" y="37"/>
                  <a:pt x="195" y="33"/>
                  <a:pt x="202" y="41"/>
                </a:cubicBezTo>
                <a:cubicBezTo>
                  <a:pt x="212" y="51"/>
                  <a:pt x="202" y="67"/>
                  <a:pt x="211" y="78"/>
                </a:cubicBezTo>
                <a:cubicBezTo>
                  <a:pt x="221" y="92"/>
                  <a:pt x="248" y="96"/>
                  <a:pt x="238" y="123"/>
                </a:cubicBezTo>
                <a:cubicBezTo>
                  <a:pt x="233" y="134"/>
                  <a:pt x="217" y="137"/>
                  <a:pt x="212" y="148"/>
                </a:cubicBezTo>
                <a:cubicBezTo>
                  <a:pt x="206" y="161"/>
                  <a:pt x="206" y="177"/>
                  <a:pt x="194" y="187"/>
                </a:cubicBezTo>
                <a:cubicBezTo>
                  <a:pt x="181" y="198"/>
                  <a:pt x="164" y="201"/>
                  <a:pt x="149" y="201"/>
                </a:cubicBezTo>
                <a:cubicBezTo>
                  <a:pt x="140" y="200"/>
                  <a:pt x="135" y="198"/>
                  <a:pt x="127" y="199"/>
                </a:cubicBezTo>
                <a:cubicBezTo>
                  <a:pt x="118" y="199"/>
                  <a:pt x="113" y="204"/>
                  <a:pt x="107" y="208"/>
                </a:cubicBezTo>
                <a:cubicBezTo>
                  <a:pt x="98" y="213"/>
                  <a:pt x="84" y="208"/>
                  <a:pt x="78" y="201"/>
                </a:cubicBezTo>
                <a:cubicBezTo>
                  <a:pt x="74" y="196"/>
                  <a:pt x="72" y="190"/>
                  <a:pt x="64" y="190"/>
                </a:cubicBezTo>
                <a:cubicBezTo>
                  <a:pt x="51" y="188"/>
                  <a:pt x="38" y="194"/>
                  <a:pt x="27" y="186"/>
                </a:cubicBezTo>
                <a:cubicBezTo>
                  <a:pt x="9" y="174"/>
                  <a:pt x="20" y="155"/>
                  <a:pt x="16" y="138"/>
                </a:cubicBezTo>
                <a:cubicBezTo>
                  <a:pt x="14" y="128"/>
                  <a:pt x="5" y="121"/>
                  <a:pt x="9" y="110"/>
                </a:cubicBezTo>
                <a:cubicBezTo>
                  <a:pt x="11" y="102"/>
                  <a:pt x="15" y="100"/>
                  <a:pt x="13" y="91"/>
                </a:cubicBezTo>
                <a:cubicBezTo>
                  <a:pt x="10" y="83"/>
                  <a:pt x="0" y="72"/>
                  <a:pt x="5" y="62"/>
                </a:cubicBezTo>
                <a:cubicBezTo>
                  <a:pt x="11" y="51"/>
                  <a:pt x="28" y="48"/>
                  <a:pt x="31" y="36"/>
                </a:cubicBezTo>
                <a:cubicBezTo>
                  <a:pt x="40" y="7"/>
                  <a:pt x="66" y="0"/>
                  <a:pt x="91" y="9"/>
                </a:cubicBezTo>
                <a:cubicBezTo>
                  <a:pt x="91" y="9"/>
                  <a:pt x="100" y="13"/>
                  <a:pt x="117" y="11"/>
                </a:cubicBezTo>
                <a:cubicBezTo>
                  <a:pt x="133" y="8"/>
                  <a:pt x="149" y="0"/>
                  <a:pt x="161" y="11"/>
                </a:cubicBezTo>
                <a:close/>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54038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08077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2052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16090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70129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24167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78206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32244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1" name="Rectangle 10"/>
          <p:cNvSpPr>
            <a:spLocks noChangeArrowheads="1"/>
          </p:cNvSpPr>
          <p:nvPr/>
        </p:nvSpPr>
        <p:spPr bwMode="auto">
          <a:xfrm>
            <a:off x="3547745" y="2910840"/>
            <a:ext cx="1841500" cy="60134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buClrTx/>
              <a:buSzTx/>
              <a:buFontTx/>
            </a:pPr>
            <a:r>
              <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踏实肯干</a:t>
            </a:r>
            <a:r>
              <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的</a:t>
            </a:r>
            <a:endPar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a:p>
            <a:pPr lvl="0" algn="ctr">
              <a:buClrTx/>
              <a:buSzTx/>
              <a:buFontTx/>
            </a:pPr>
            <a:r>
              <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就业态度</a:t>
            </a:r>
            <a:endPar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43" name="Freeform 7"/>
          <p:cNvSpPr/>
          <p:nvPr/>
        </p:nvSpPr>
        <p:spPr bwMode="auto">
          <a:xfrm>
            <a:off x="5495290" y="1741805"/>
            <a:ext cx="1619250" cy="977900"/>
          </a:xfrm>
          <a:custGeom>
            <a:avLst/>
            <a:gdLst>
              <a:gd name="T0" fmla="*/ 161 w 248"/>
              <a:gd name="T1" fmla="*/ 11 h 213"/>
              <a:gd name="T2" fmla="*/ 171 w 248"/>
              <a:gd name="T3" fmla="*/ 31 h 213"/>
              <a:gd name="T4" fmla="*/ 202 w 248"/>
              <a:gd name="T5" fmla="*/ 41 h 213"/>
              <a:gd name="T6" fmla="*/ 211 w 248"/>
              <a:gd name="T7" fmla="*/ 78 h 213"/>
              <a:gd name="T8" fmla="*/ 238 w 248"/>
              <a:gd name="T9" fmla="*/ 123 h 213"/>
              <a:gd name="T10" fmla="*/ 212 w 248"/>
              <a:gd name="T11" fmla="*/ 148 h 213"/>
              <a:gd name="T12" fmla="*/ 194 w 248"/>
              <a:gd name="T13" fmla="*/ 187 h 213"/>
              <a:gd name="T14" fmla="*/ 149 w 248"/>
              <a:gd name="T15" fmla="*/ 201 h 213"/>
              <a:gd name="T16" fmla="*/ 127 w 248"/>
              <a:gd name="T17" fmla="*/ 199 h 213"/>
              <a:gd name="T18" fmla="*/ 107 w 248"/>
              <a:gd name="T19" fmla="*/ 208 h 213"/>
              <a:gd name="T20" fmla="*/ 78 w 248"/>
              <a:gd name="T21" fmla="*/ 201 h 213"/>
              <a:gd name="T22" fmla="*/ 64 w 248"/>
              <a:gd name="T23" fmla="*/ 190 h 213"/>
              <a:gd name="T24" fmla="*/ 27 w 248"/>
              <a:gd name="T25" fmla="*/ 186 h 213"/>
              <a:gd name="T26" fmla="*/ 16 w 248"/>
              <a:gd name="T27" fmla="*/ 138 h 213"/>
              <a:gd name="T28" fmla="*/ 9 w 248"/>
              <a:gd name="T29" fmla="*/ 110 h 213"/>
              <a:gd name="T30" fmla="*/ 13 w 248"/>
              <a:gd name="T31" fmla="*/ 91 h 213"/>
              <a:gd name="T32" fmla="*/ 5 w 248"/>
              <a:gd name="T33" fmla="*/ 62 h 213"/>
              <a:gd name="T34" fmla="*/ 31 w 248"/>
              <a:gd name="T35" fmla="*/ 36 h 213"/>
              <a:gd name="T36" fmla="*/ 91 w 248"/>
              <a:gd name="T37" fmla="*/ 9 h 213"/>
              <a:gd name="T38" fmla="*/ 117 w 248"/>
              <a:gd name="T39" fmla="*/ 11 h 213"/>
              <a:gd name="T40" fmla="*/ 161 w 248"/>
              <a:gd name="T41" fmla="*/ 1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13">
                <a:moveTo>
                  <a:pt x="161" y="11"/>
                </a:moveTo>
                <a:cubicBezTo>
                  <a:pt x="168" y="18"/>
                  <a:pt x="163" y="26"/>
                  <a:pt x="171" y="31"/>
                </a:cubicBezTo>
                <a:cubicBezTo>
                  <a:pt x="180" y="37"/>
                  <a:pt x="195" y="33"/>
                  <a:pt x="202" y="41"/>
                </a:cubicBezTo>
                <a:cubicBezTo>
                  <a:pt x="212" y="51"/>
                  <a:pt x="202" y="67"/>
                  <a:pt x="211" y="78"/>
                </a:cubicBezTo>
                <a:cubicBezTo>
                  <a:pt x="221" y="92"/>
                  <a:pt x="248" y="96"/>
                  <a:pt x="238" y="123"/>
                </a:cubicBezTo>
                <a:cubicBezTo>
                  <a:pt x="233" y="134"/>
                  <a:pt x="217" y="137"/>
                  <a:pt x="212" y="148"/>
                </a:cubicBezTo>
                <a:cubicBezTo>
                  <a:pt x="206" y="161"/>
                  <a:pt x="206" y="177"/>
                  <a:pt x="194" y="187"/>
                </a:cubicBezTo>
                <a:cubicBezTo>
                  <a:pt x="181" y="198"/>
                  <a:pt x="164" y="201"/>
                  <a:pt x="149" y="201"/>
                </a:cubicBezTo>
                <a:cubicBezTo>
                  <a:pt x="140" y="200"/>
                  <a:pt x="135" y="198"/>
                  <a:pt x="127" y="199"/>
                </a:cubicBezTo>
                <a:cubicBezTo>
                  <a:pt x="118" y="199"/>
                  <a:pt x="113" y="204"/>
                  <a:pt x="107" y="208"/>
                </a:cubicBezTo>
                <a:cubicBezTo>
                  <a:pt x="98" y="213"/>
                  <a:pt x="84" y="208"/>
                  <a:pt x="78" y="201"/>
                </a:cubicBezTo>
                <a:cubicBezTo>
                  <a:pt x="74" y="196"/>
                  <a:pt x="72" y="190"/>
                  <a:pt x="64" y="190"/>
                </a:cubicBezTo>
                <a:cubicBezTo>
                  <a:pt x="51" y="188"/>
                  <a:pt x="38" y="194"/>
                  <a:pt x="27" y="186"/>
                </a:cubicBezTo>
                <a:cubicBezTo>
                  <a:pt x="9" y="174"/>
                  <a:pt x="20" y="155"/>
                  <a:pt x="16" y="138"/>
                </a:cubicBezTo>
                <a:cubicBezTo>
                  <a:pt x="14" y="128"/>
                  <a:pt x="5" y="121"/>
                  <a:pt x="9" y="110"/>
                </a:cubicBezTo>
                <a:cubicBezTo>
                  <a:pt x="11" y="102"/>
                  <a:pt x="15" y="100"/>
                  <a:pt x="13" y="91"/>
                </a:cubicBezTo>
                <a:cubicBezTo>
                  <a:pt x="10" y="83"/>
                  <a:pt x="0" y="72"/>
                  <a:pt x="5" y="62"/>
                </a:cubicBezTo>
                <a:cubicBezTo>
                  <a:pt x="11" y="51"/>
                  <a:pt x="28" y="48"/>
                  <a:pt x="31" y="36"/>
                </a:cubicBezTo>
                <a:cubicBezTo>
                  <a:pt x="40" y="7"/>
                  <a:pt x="66" y="0"/>
                  <a:pt x="91" y="9"/>
                </a:cubicBezTo>
                <a:cubicBezTo>
                  <a:pt x="91" y="9"/>
                  <a:pt x="100" y="13"/>
                  <a:pt x="117" y="11"/>
                </a:cubicBezTo>
                <a:cubicBezTo>
                  <a:pt x="133" y="8"/>
                  <a:pt x="149" y="0"/>
                  <a:pt x="161" y="11"/>
                </a:cubicBezTo>
                <a:close/>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54038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08077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2052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16090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70129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24167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78206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32244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2" name="Rectangle 10"/>
          <p:cNvSpPr>
            <a:spLocks noChangeArrowheads="1"/>
          </p:cNvSpPr>
          <p:nvPr/>
        </p:nvSpPr>
        <p:spPr bwMode="auto">
          <a:xfrm>
            <a:off x="5298440" y="1972945"/>
            <a:ext cx="1841500" cy="78422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buClrTx/>
              <a:buSzTx/>
              <a:buFontTx/>
            </a:pPr>
            <a:r>
              <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薪酬要求</a:t>
            </a:r>
            <a:endPar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a:p>
            <a:pPr lvl="0" algn="ctr">
              <a:buClrTx/>
              <a:buSzTx/>
              <a:buFontTx/>
            </a:pPr>
            <a:r>
              <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相对较低</a:t>
            </a:r>
            <a:endPar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grpSp>
        <p:nvGrpSpPr>
          <p:cNvPr id="146" name="组合 145"/>
          <p:cNvGrpSpPr/>
          <p:nvPr/>
        </p:nvGrpSpPr>
        <p:grpSpPr>
          <a:xfrm rot="0">
            <a:off x="7600315" y="1715770"/>
            <a:ext cx="2233930" cy="1352550"/>
            <a:chOff x="1063218" y="3065561"/>
            <a:chExt cx="4030662" cy="3479800"/>
          </a:xfrm>
        </p:grpSpPr>
        <p:sp>
          <p:nvSpPr>
            <p:cNvPr id="147" name="Freeform 5"/>
            <p:cNvSpPr/>
            <p:nvPr/>
          </p:nvSpPr>
          <p:spPr bwMode="auto">
            <a:xfrm>
              <a:off x="1063218" y="3065561"/>
              <a:ext cx="4030662" cy="3479800"/>
            </a:xfrm>
            <a:custGeom>
              <a:avLst/>
              <a:gdLst>
                <a:gd name="T0" fmla="*/ 178 w 275"/>
                <a:gd name="T1" fmla="*/ 13 h 237"/>
                <a:gd name="T2" fmla="*/ 190 w 275"/>
                <a:gd name="T3" fmla="*/ 35 h 237"/>
                <a:gd name="T4" fmla="*/ 224 w 275"/>
                <a:gd name="T5" fmla="*/ 46 h 237"/>
                <a:gd name="T6" fmla="*/ 234 w 275"/>
                <a:gd name="T7" fmla="*/ 87 h 237"/>
                <a:gd name="T8" fmla="*/ 263 w 275"/>
                <a:gd name="T9" fmla="*/ 137 h 237"/>
                <a:gd name="T10" fmla="*/ 234 w 275"/>
                <a:gd name="T11" fmla="*/ 165 h 237"/>
                <a:gd name="T12" fmla="*/ 215 w 275"/>
                <a:gd name="T13" fmla="*/ 208 h 237"/>
                <a:gd name="T14" fmla="*/ 164 w 275"/>
                <a:gd name="T15" fmla="*/ 223 h 237"/>
                <a:gd name="T16" fmla="*/ 140 w 275"/>
                <a:gd name="T17" fmla="*/ 221 h 237"/>
                <a:gd name="T18" fmla="*/ 118 w 275"/>
                <a:gd name="T19" fmla="*/ 231 h 237"/>
                <a:gd name="T20" fmla="*/ 87 w 275"/>
                <a:gd name="T21" fmla="*/ 224 h 237"/>
                <a:gd name="T22" fmla="*/ 71 w 275"/>
                <a:gd name="T23" fmla="*/ 211 h 237"/>
                <a:gd name="T24" fmla="*/ 29 w 275"/>
                <a:gd name="T25" fmla="*/ 207 h 237"/>
                <a:gd name="T26" fmla="*/ 17 w 275"/>
                <a:gd name="T27" fmla="*/ 154 h 237"/>
                <a:gd name="T28" fmla="*/ 9 w 275"/>
                <a:gd name="T29" fmla="*/ 123 h 237"/>
                <a:gd name="T30" fmla="*/ 14 w 275"/>
                <a:gd name="T31" fmla="*/ 102 h 237"/>
                <a:gd name="T32" fmla="*/ 6 w 275"/>
                <a:gd name="T33" fmla="*/ 69 h 237"/>
                <a:gd name="T34" fmla="*/ 34 w 275"/>
                <a:gd name="T35" fmla="*/ 40 h 237"/>
                <a:gd name="T36" fmla="*/ 100 w 275"/>
                <a:gd name="T37" fmla="*/ 11 h 237"/>
                <a:gd name="T38" fmla="*/ 129 w 275"/>
                <a:gd name="T39" fmla="*/ 12 h 237"/>
                <a:gd name="T40" fmla="*/ 178 w 275"/>
                <a:gd name="T41" fmla="*/ 1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237">
                  <a:moveTo>
                    <a:pt x="178" y="13"/>
                  </a:moveTo>
                  <a:cubicBezTo>
                    <a:pt x="186" y="21"/>
                    <a:pt x="180" y="29"/>
                    <a:pt x="190" y="35"/>
                  </a:cubicBezTo>
                  <a:cubicBezTo>
                    <a:pt x="200" y="42"/>
                    <a:pt x="216" y="37"/>
                    <a:pt x="224" y="46"/>
                  </a:cubicBezTo>
                  <a:cubicBezTo>
                    <a:pt x="235" y="57"/>
                    <a:pt x="224" y="75"/>
                    <a:pt x="234" y="87"/>
                  </a:cubicBezTo>
                  <a:cubicBezTo>
                    <a:pt x="245" y="102"/>
                    <a:pt x="275" y="108"/>
                    <a:pt x="263" y="137"/>
                  </a:cubicBezTo>
                  <a:cubicBezTo>
                    <a:pt x="258" y="150"/>
                    <a:pt x="240" y="152"/>
                    <a:pt x="234" y="165"/>
                  </a:cubicBezTo>
                  <a:cubicBezTo>
                    <a:pt x="228" y="180"/>
                    <a:pt x="229" y="197"/>
                    <a:pt x="215" y="208"/>
                  </a:cubicBezTo>
                  <a:cubicBezTo>
                    <a:pt x="200" y="220"/>
                    <a:pt x="182" y="224"/>
                    <a:pt x="164" y="223"/>
                  </a:cubicBezTo>
                  <a:cubicBezTo>
                    <a:pt x="155" y="223"/>
                    <a:pt x="150" y="220"/>
                    <a:pt x="140" y="221"/>
                  </a:cubicBezTo>
                  <a:cubicBezTo>
                    <a:pt x="131" y="222"/>
                    <a:pt x="125" y="227"/>
                    <a:pt x="118" y="231"/>
                  </a:cubicBezTo>
                  <a:cubicBezTo>
                    <a:pt x="108" y="237"/>
                    <a:pt x="93" y="231"/>
                    <a:pt x="87" y="224"/>
                  </a:cubicBezTo>
                  <a:cubicBezTo>
                    <a:pt x="82" y="218"/>
                    <a:pt x="79" y="212"/>
                    <a:pt x="71" y="211"/>
                  </a:cubicBezTo>
                  <a:cubicBezTo>
                    <a:pt x="56" y="209"/>
                    <a:pt x="42" y="216"/>
                    <a:pt x="29" y="207"/>
                  </a:cubicBezTo>
                  <a:cubicBezTo>
                    <a:pt x="9" y="193"/>
                    <a:pt x="22" y="172"/>
                    <a:pt x="17" y="154"/>
                  </a:cubicBezTo>
                  <a:cubicBezTo>
                    <a:pt x="15" y="143"/>
                    <a:pt x="5" y="135"/>
                    <a:pt x="9" y="123"/>
                  </a:cubicBezTo>
                  <a:cubicBezTo>
                    <a:pt x="12" y="114"/>
                    <a:pt x="16" y="111"/>
                    <a:pt x="14" y="102"/>
                  </a:cubicBezTo>
                  <a:cubicBezTo>
                    <a:pt x="11" y="93"/>
                    <a:pt x="0" y="81"/>
                    <a:pt x="6" y="69"/>
                  </a:cubicBezTo>
                  <a:cubicBezTo>
                    <a:pt x="12" y="57"/>
                    <a:pt x="30" y="53"/>
                    <a:pt x="34" y="40"/>
                  </a:cubicBezTo>
                  <a:cubicBezTo>
                    <a:pt x="44" y="8"/>
                    <a:pt x="73" y="1"/>
                    <a:pt x="100" y="11"/>
                  </a:cubicBezTo>
                  <a:cubicBezTo>
                    <a:pt x="100" y="11"/>
                    <a:pt x="111" y="15"/>
                    <a:pt x="129" y="12"/>
                  </a:cubicBezTo>
                  <a:cubicBezTo>
                    <a:pt x="147" y="10"/>
                    <a:pt x="165" y="0"/>
                    <a:pt x="178"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54038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08077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2052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16090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70129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24167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78206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32244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8" name="Freeform 7"/>
            <p:cNvSpPr/>
            <p:nvPr/>
          </p:nvSpPr>
          <p:spPr bwMode="auto">
            <a:xfrm>
              <a:off x="1253718" y="3241774"/>
              <a:ext cx="3633787" cy="3127375"/>
            </a:xfrm>
            <a:custGeom>
              <a:avLst/>
              <a:gdLst>
                <a:gd name="T0" fmla="*/ 161 w 248"/>
                <a:gd name="T1" fmla="*/ 11 h 213"/>
                <a:gd name="T2" fmla="*/ 171 w 248"/>
                <a:gd name="T3" fmla="*/ 31 h 213"/>
                <a:gd name="T4" fmla="*/ 202 w 248"/>
                <a:gd name="T5" fmla="*/ 41 h 213"/>
                <a:gd name="T6" fmla="*/ 211 w 248"/>
                <a:gd name="T7" fmla="*/ 78 h 213"/>
                <a:gd name="T8" fmla="*/ 238 w 248"/>
                <a:gd name="T9" fmla="*/ 123 h 213"/>
                <a:gd name="T10" fmla="*/ 212 w 248"/>
                <a:gd name="T11" fmla="*/ 148 h 213"/>
                <a:gd name="T12" fmla="*/ 194 w 248"/>
                <a:gd name="T13" fmla="*/ 187 h 213"/>
                <a:gd name="T14" fmla="*/ 149 w 248"/>
                <a:gd name="T15" fmla="*/ 201 h 213"/>
                <a:gd name="T16" fmla="*/ 127 w 248"/>
                <a:gd name="T17" fmla="*/ 199 h 213"/>
                <a:gd name="T18" fmla="*/ 107 w 248"/>
                <a:gd name="T19" fmla="*/ 208 h 213"/>
                <a:gd name="T20" fmla="*/ 78 w 248"/>
                <a:gd name="T21" fmla="*/ 201 h 213"/>
                <a:gd name="T22" fmla="*/ 64 w 248"/>
                <a:gd name="T23" fmla="*/ 190 h 213"/>
                <a:gd name="T24" fmla="*/ 27 w 248"/>
                <a:gd name="T25" fmla="*/ 186 h 213"/>
                <a:gd name="T26" fmla="*/ 16 w 248"/>
                <a:gd name="T27" fmla="*/ 138 h 213"/>
                <a:gd name="T28" fmla="*/ 9 w 248"/>
                <a:gd name="T29" fmla="*/ 110 h 213"/>
                <a:gd name="T30" fmla="*/ 13 w 248"/>
                <a:gd name="T31" fmla="*/ 91 h 213"/>
                <a:gd name="T32" fmla="*/ 5 w 248"/>
                <a:gd name="T33" fmla="*/ 62 h 213"/>
                <a:gd name="T34" fmla="*/ 31 w 248"/>
                <a:gd name="T35" fmla="*/ 36 h 213"/>
                <a:gd name="T36" fmla="*/ 91 w 248"/>
                <a:gd name="T37" fmla="*/ 9 h 213"/>
                <a:gd name="T38" fmla="*/ 117 w 248"/>
                <a:gd name="T39" fmla="*/ 11 h 213"/>
                <a:gd name="T40" fmla="*/ 161 w 248"/>
                <a:gd name="T41" fmla="*/ 1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13">
                  <a:moveTo>
                    <a:pt x="161" y="11"/>
                  </a:moveTo>
                  <a:cubicBezTo>
                    <a:pt x="168" y="18"/>
                    <a:pt x="163" y="26"/>
                    <a:pt x="171" y="31"/>
                  </a:cubicBezTo>
                  <a:cubicBezTo>
                    <a:pt x="180" y="37"/>
                    <a:pt x="195" y="33"/>
                    <a:pt x="202" y="41"/>
                  </a:cubicBezTo>
                  <a:cubicBezTo>
                    <a:pt x="212" y="51"/>
                    <a:pt x="202" y="67"/>
                    <a:pt x="211" y="78"/>
                  </a:cubicBezTo>
                  <a:cubicBezTo>
                    <a:pt x="221" y="92"/>
                    <a:pt x="248" y="96"/>
                    <a:pt x="238" y="123"/>
                  </a:cubicBezTo>
                  <a:cubicBezTo>
                    <a:pt x="233" y="134"/>
                    <a:pt x="217" y="137"/>
                    <a:pt x="212" y="148"/>
                  </a:cubicBezTo>
                  <a:cubicBezTo>
                    <a:pt x="206" y="161"/>
                    <a:pt x="206" y="177"/>
                    <a:pt x="194" y="187"/>
                  </a:cubicBezTo>
                  <a:cubicBezTo>
                    <a:pt x="181" y="198"/>
                    <a:pt x="164" y="201"/>
                    <a:pt x="149" y="201"/>
                  </a:cubicBezTo>
                  <a:cubicBezTo>
                    <a:pt x="140" y="200"/>
                    <a:pt x="135" y="198"/>
                    <a:pt x="127" y="199"/>
                  </a:cubicBezTo>
                  <a:cubicBezTo>
                    <a:pt x="118" y="199"/>
                    <a:pt x="113" y="204"/>
                    <a:pt x="107" y="208"/>
                  </a:cubicBezTo>
                  <a:cubicBezTo>
                    <a:pt x="98" y="213"/>
                    <a:pt x="84" y="208"/>
                    <a:pt x="78" y="201"/>
                  </a:cubicBezTo>
                  <a:cubicBezTo>
                    <a:pt x="74" y="196"/>
                    <a:pt x="72" y="190"/>
                    <a:pt x="64" y="190"/>
                  </a:cubicBezTo>
                  <a:cubicBezTo>
                    <a:pt x="51" y="188"/>
                    <a:pt x="38" y="194"/>
                    <a:pt x="27" y="186"/>
                  </a:cubicBezTo>
                  <a:cubicBezTo>
                    <a:pt x="9" y="174"/>
                    <a:pt x="20" y="155"/>
                    <a:pt x="16" y="138"/>
                  </a:cubicBezTo>
                  <a:cubicBezTo>
                    <a:pt x="14" y="128"/>
                    <a:pt x="5" y="121"/>
                    <a:pt x="9" y="110"/>
                  </a:cubicBezTo>
                  <a:cubicBezTo>
                    <a:pt x="11" y="102"/>
                    <a:pt x="15" y="100"/>
                    <a:pt x="13" y="91"/>
                  </a:cubicBezTo>
                  <a:cubicBezTo>
                    <a:pt x="10" y="83"/>
                    <a:pt x="0" y="72"/>
                    <a:pt x="5" y="62"/>
                  </a:cubicBezTo>
                  <a:cubicBezTo>
                    <a:pt x="11" y="51"/>
                    <a:pt x="28" y="48"/>
                    <a:pt x="31" y="36"/>
                  </a:cubicBezTo>
                  <a:cubicBezTo>
                    <a:pt x="40" y="7"/>
                    <a:pt x="66" y="0"/>
                    <a:pt x="91" y="9"/>
                  </a:cubicBezTo>
                  <a:cubicBezTo>
                    <a:pt x="91" y="9"/>
                    <a:pt x="100" y="13"/>
                    <a:pt x="117" y="11"/>
                  </a:cubicBezTo>
                  <a:cubicBezTo>
                    <a:pt x="133" y="8"/>
                    <a:pt x="149" y="0"/>
                    <a:pt x="161" y="11"/>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54038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08077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2052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16090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70129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24167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78206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32244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63" name="Rectangle 10"/>
          <p:cNvSpPr>
            <a:spLocks noChangeArrowheads="1"/>
          </p:cNvSpPr>
          <p:nvPr/>
        </p:nvSpPr>
        <p:spPr bwMode="auto">
          <a:xfrm>
            <a:off x="7868920" y="2114550"/>
            <a:ext cx="1509395" cy="52260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buClrTx/>
              <a:buSzTx/>
              <a:buFontTx/>
            </a:pPr>
            <a:r>
              <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有实训和顶岗实习的机会</a:t>
            </a:r>
            <a:endPar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grpSp>
        <p:nvGrpSpPr>
          <p:cNvPr id="132" name="组合 131"/>
          <p:cNvGrpSpPr/>
          <p:nvPr/>
        </p:nvGrpSpPr>
        <p:grpSpPr>
          <a:xfrm rot="0">
            <a:off x="3404235" y="4187825"/>
            <a:ext cx="2411095" cy="1459865"/>
            <a:chOff x="1063218" y="3065561"/>
            <a:chExt cx="4030662" cy="3479798"/>
          </a:xfrm>
        </p:grpSpPr>
        <p:sp>
          <p:nvSpPr>
            <p:cNvPr id="121" name="Freeform 5"/>
            <p:cNvSpPr/>
            <p:nvPr/>
          </p:nvSpPr>
          <p:spPr bwMode="auto">
            <a:xfrm>
              <a:off x="1063218" y="3065561"/>
              <a:ext cx="4030662" cy="3479798"/>
            </a:xfrm>
            <a:custGeom>
              <a:avLst/>
              <a:gdLst>
                <a:gd name="T0" fmla="*/ 178 w 275"/>
                <a:gd name="T1" fmla="*/ 13 h 237"/>
                <a:gd name="T2" fmla="*/ 190 w 275"/>
                <a:gd name="T3" fmla="*/ 35 h 237"/>
                <a:gd name="T4" fmla="*/ 224 w 275"/>
                <a:gd name="T5" fmla="*/ 46 h 237"/>
                <a:gd name="T6" fmla="*/ 234 w 275"/>
                <a:gd name="T7" fmla="*/ 87 h 237"/>
                <a:gd name="T8" fmla="*/ 263 w 275"/>
                <a:gd name="T9" fmla="*/ 137 h 237"/>
                <a:gd name="T10" fmla="*/ 234 w 275"/>
                <a:gd name="T11" fmla="*/ 165 h 237"/>
                <a:gd name="T12" fmla="*/ 215 w 275"/>
                <a:gd name="T13" fmla="*/ 208 h 237"/>
                <a:gd name="T14" fmla="*/ 164 w 275"/>
                <a:gd name="T15" fmla="*/ 223 h 237"/>
                <a:gd name="T16" fmla="*/ 140 w 275"/>
                <a:gd name="T17" fmla="*/ 221 h 237"/>
                <a:gd name="T18" fmla="*/ 118 w 275"/>
                <a:gd name="T19" fmla="*/ 231 h 237"/>
                <a:gd name="T20" fmla="*/ 87 w 275"/>
                <a:gd name="T21" fmla="*/ 224 h 237"/>
                <a:gd name="T22" fmla="*/ 71 w 275"/>
                <a:gd name="T23" fmla="*/ 211 h 237"/>
                <a:gd name="T24" fmla="*/ 29 w 275"/>
                <a:gd name="T25" fmla="*/ 207 h 237"/>
                <a:gd name="T26" fmla="*/ 17 w 275"/>
                <a:gd name="T27" fmla="*/ 154 h 237"/>
                <a:gd name="T28" fmla="*/ 9 w 275"/>
                <a:gd name="T29" fmla="*/ 123 h 237"/>
                <a:gd name="T30" fmla="*/ 14 w 275"/>
                <a:gd name="T31" fmla="*/ 102 h 237"/>
                <a:gd name="T32" fmla="*/ 6 w 275"/>
                <a:gd name="T33" fmla="*/ 69 h 237"/>
                <a:gd name="T34" fmla="*/ 34 w 275"/>
                <a:gd name="T35" fmla="*/ 40 h 237"/>
                <a:gd name="T36" fmla="*/ 100 w 275"/>
                <a:gd name="T37" fmla="*/ 11 h 237"/>
                <a:gd name="T38" fmla="*/ 129 w 275"/>
                <a:gd name="T39" fmla="*/ 12 h 237"/>
                <a:gd name="T40" fmla="*/ 178 w 275"/>
                <a:gd name="T41" fmla="*/ 1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237">
                  <a:moveTo>
                    <a:pt x="178" y="13"/>
                  </a:moveTo>
                  <a:cubicBezTo>
                    <a:pt x="186" y="21"/>
                    <a:pt x="180" y="29"/>
                    <a:pt x="190" y="35"/>
                  </a:cubicBezTo>
                  <a:cubicBezTo>
                    <a:pt x="200" y="42"/>
                    <a:pt x="216" y="37"/>
                    <a:pt x="224" y="46"/>
                  </a:cubicBezTo>
                  <a:cubicBezTo>
                    <a:pt x="235" y="57"/>
                    <a:pt x="224" y="75"/>
                    <a:pt x="234" y="87"/>
                  </a:cubicBezTo>
                  <a:cubicBezTo>
                    <a:pt x="245" y="102"/>
                    <a:pt x="275" y="108"/>
                    <a:pt x="263" y="137"/>
                  </a:cubicBezTo>
                  <a:cubicBezTo>
                    <a:pt x="258" y="150"/>
                    <a:pt x="240" y="152"/>
                    <a:pt x="234" y="165"/>
                  </a:cubicBezTo>
                  <a:cubicBezTo>
                    <a:pt x="228" y="180"/>
                    <a:pt x="229" y="197"/>
                    <a:pt x="215" y="208"/>
                  </a:cubicBezTo>
                  <a:cubicBezTo>
                    <a:pt x="200" y="220"/>
                    <a:pt x="182" y="224"/>
                    <a:pt x="164" y="223"/>
                  </a:cubicBezTo>
                  <a:cubicBezTo>
                    <a:pt x="155" y="223"/>
                    <a:pt x="150" y="220"/>
                    <a:pt x="140" y="221"/>
                  </a:cubicBezTo>
                  <a:cubicBezTo>
                    <a:pt x="131" y="222"/>
                    <a:pt x="125" y="227"/>
                    <a:pt x="118" y="231"/>
                  </a:cubicBezTo>
                  <a:cubicBezTo>
                    <a:pt x="108" y="237"/>
                    <a:pt x="93" y="231"/>
                    <a:pt x="87" y="224"/>
                  </a:cubicBezTo>
                  <a:cubicBezTo>
                    <a:pt x="82" y="218"/>
                    <a:pt x="79" y="212"/>
                    <a:pt x="71" y="211"/>
                  </a:cubicBezTo>
                  <a:cubicBezTo>
                    <a:pt x="56" y="209"/>
                    <a:pt x="42" y="216"/>
                    <a:pt x="29" y="207"/>
                  </a:cubicBezTo>
                  <a:cubicBezTo>
                    <a:pt x="9" y="193"/>
                    <a:pt x="22" y="172"/>
                    <a:pt x="17" y="154"/>
                  </a:cubicBezTo>
                  <a:cubicBezTo>
                    <a:pt x="15" y="143"/>
                    <a:pt x="5" y="135"/>
                    <a:pt x="9" y="123"/>
                  </a:cubicBezTo>
                  <a:cubicBezTo>
                    <a:pt x="12" y="114"/>
                    <a:pt x="16" y="111"/>
                    <a:pt x="14" y="102"/>
                  </a:cubicBezTo>
                  <a:cubicBezTo>
                    <a:pt x="11" y="93"/>
                    <a:pt x="0" y="81"/>
                    <a:pt x="6" y="69"/>
                  </a:cubicBezTo>
                  <a:cubicBezTo>
                    <a:pt x="12" y="57"/>
                    <a:pt x="30" y="53"/>
                    <a:pt x="34" y="40"/>
                  </a:cubicBezTo>
                  <a:cubicBezTo>
                    <a:pt x="44" y="8"/>
                    <a:pt x="73" y="1"/>
                    <a:pt x="100" y="11"/>
                  </a:cubicBezTo>
                  <a:cubicBezTo>
                    <a:pt x="100" y="11"/>
                    <a:pt x="111" y="15"/>
                    <a:pt x="129" y="12"/>
                  </a:cubicBezTo>
                  <a:cubicBezTo>
                    <a:pt x="147" y="10"/>
                    <a:pt x="165" y="0"/>
                    <a:pt x="178"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54038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08077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2052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16090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70129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24167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78206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32244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3" name="Freeform 7"/>
            <p:cNvSpPr/>
            <p:nvPr/>
          </p:nvSpPr>
          <p:spPr bwMode="auto">
            <a:xfrm>
              <a:off x="1253718" y="3241774"/>
              <a:ext cx="3633787" cy="3127375"/>
            </a:xfrm>
            <a:custGeom>
              <a:avLst/>
              <a:gdLst>
                <a:gd name="T0" fmla="*/ 161 w 248"/>
                <a:gd name="T1" fmla="*/ 11 h 213"/>
                <a:gd name="T2" fmla="*/ 171 w 248"/>
                <a:gd name="T3" fmla="*/ 31 h 213"/>
                <a:gd name="T4" fmla="*/ 202 w 248"/>
                <a:gd name="T5" fmla="*/ 41 h 213"/>
                <a:gd name="T6" fmla="*/ 211 w 248"/>
                <a:gd name="T7" fmla="*/ 78 h 213"/>
                <a:gd name="T8" fmla="*/ 238 w 248"/>
                <a:gd name="T9" fmla="*/ 123 h 213"/>
                <a:gd name="T10" fmla="*/ 212 w 248"/>
                <a:gd name="T11" fmla="*/ 148 h 213"/>
                <a:gd name="T12" fmla="*/ 194 w 248"/>
                <a:gd name="T13" fmla="*/ 187 h 213"/>
                <a:gd name="T14" fmla="*/ 149 w 248"/>
                <a:gd name="T15" fmla="*/ 201 h 213"/>
                <a:gd name="T16" fmla="*/ 127 w 248"/>
                <a:gd name="T17" fmla="*/ 199 h 213"/>
                <a:gd name="T18" fmla="*/ 107 w 248"/>
                <a:gd name="T19" fmla="*/ 208 h 213"/>
                <a:gd name="T20" fmla="*/ 78 w 248"/>
                <a:gd name="T21" fmla="*/ 201 h 213"/>
                <a:gd name="T22" fmla="*/ 64 w 248"/>
                <a:gd name="T23" fmla="*/ 190 h 213"/>
                <a:gd name="T24" fmla="*/ 27 w 248"/>
                <a:gd name="T25" fmla="*/ 186 h 213"/>
                <a:gd name="T26" fmla="*/ 16 w 248"/>
                <a:gd name="T27" fmla="*/ 138 h 213"/>
                <a:gd name="T28" fmla="*/ 9 w 248"/>
                <a:gd name="T29" fmla="*/ 110 h 213"/>
                <a:gd name="T30" fmla="*/ 13 w 248"/>
                <a:gd name="T31" fmla="*/ 91 h 213"/>
                <a:gd name="T32" fmla="*/ 5 w 248"/>
                <a:gd name="T33" fmla="*/ 62 h 213"/>
                <a:gd name="T34" fmla="*/ 31 w 248"/>
                <a:gd name="T35" fmla="*/ 36 h 213"/>
                <a:gd name="T36" fmla="*/ 91 w 248"/>
                <a:gd name="T37" fmla="*/ 9 h 213"/>
                <a:gd name="T38" fmla="*/ 117 w 248"/>
                <a:gd name="T39" fmla="*/ 11 h 213"/>
                <a:gd name="T40" fmla="*/ 161 w 248"/>
                <a:gd name="T41" fmla="*/ 1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13">
                  <a:moveTo>
                    <a:pt x="161" y="11"/>
                  </a:moveTo>
                  <a:cubicBezTo>
                    <a:pt x="168" y="18"/>
                    <a:pt x="163" y="26"/>
                    <a:pt x="171" y="31"/>
                  </a:cubicBezTo>
                  <a:cubicBezTo>
                    <a:pt x="180" y="37"/>
                    <a:pt x="195" y="33"/>
                    <a:pt x="202" y="41"/>
                  </a:cubicBezTo>
                  <a:cubicBezTo>
                    <a:pt x="212" y="51"/>
                    <a:pt x="202" y="67"/>
                    <a:pt x="211" y="78"/>
                  </a:cubicBezTo>
                  <a:cubicBezTo>
                    <a:pt x="221" y="92"/>
                    <a:pt x="248" y="96"/>
                    <a:pt x="238" y="123"/>
                  </a:cubicBezTo>
                  <a:cubicBezTo>
                    <a:pt x="233" y="134"/>
                    <a:pt x="217" y="137"/>
                    <a:pt x="212" y="148"/>
                  </a:cubicBezTo>
                  <a:cubicBezTo>
                    <a:pt x="206" y="161"/>
                    <a:pt x="206" y="177"/>
                    <a:pt x="194" y="187"/>
                  </a:cubicBezTo>
                  <a:cubicBezTo>
                    <a:pt x="181" y="198"/>
                    <a:pt x="164" y="201"/>
                    <a:pt x="149" y="201"/>
                  </a:cubicBezTo>
                  <a:cubicBezTo>
                    <a:pt x="140" y="200"/>
                    <a:pt x="135" y="198"/>
                    <a:pt x="127" y="199"/>
                  </a:cubicBezTo>
                  <a:cubicBezTo>
                    <a:pt x="118" y="199"/>
                    <a:pt x="113" y="204"/>
                    <a:pt x="107" y="208"/>
                  </a:cubicBezTo>
                  <a:cubicBezTo>
                    <a:pt x="98" y="213"/>
                    <a:pt x="84" y="208"/>
                    <a:pt x="78" y="201"/>
                  </a:cubicBezTo>
                  <a:cubicBezTo>
                    <a:pt x="74" y="196"/>
                    <a:pt x="72" y="190"/>
                    <a:pt x="64" y="190"/>
                  </a:cubicBezTo>
                  <a:cubicBezTo>
                    <a:pt x="51" y="188"/>
                    <a:pt x="38" y="194"/>
                    <a:pt x="27" y="186"/>
                  </a:cubicBezTo>
                  <a:cubicBezTo>
                    <a:pt x="9" y="174"/>
                    <a:pt x="20" y="155"/>
                    <a:pt x="16" y="138"/>
                  </a:cubicBezTo>
                  <a:cubicBezTo>
                    <a:pt x="14" y="128"/>
                    <a:pt x="5" y="121"/>
                    <a:pt x="9" y="110"/>
                  </a:cubicBezTo>
                  <a:cubicBezTo>
                    <a:pt x="11" y="102"/>
                    <a:pt x="15" y="100"/>
                    <a:pt x="13" y="91"/>
                  </a:cubicBezTo>
                  <a:cubicBezTo>
                    <a:pt x="10" y="83"/>
                    <a:pt x="0" y="72"/>
                    <a:pt x="5" y="62"/>
                  </a:cubicBezTo>
                  <a:cubicBezTo>
                    <a:pt x="11" y="51"/>
                    <a:pt x="28" y="48"/>
                    <a:pt x="31" y="36"/>
                  </a:cubicBezTo>
                  <a:cubicBezTo>
                    <a:pt x="40" y="7"/>
                    <a:pt x="66" y="0"/>
                    <a:pt x="91" y="9"/>
                  </a:cubicBezTo>
                  <a:cubicBezTo>
                    <a:pt x="91" y="9"/>
                    <a:pt x="100" y="13"/>
                    <a:pt x="117" y="11"/>
                  </a:cubicBezTo>
                  <a:cubicBezTo>
                    <a:pt x="133" y="8"/>
                    <a:pt x="149" y="0"/>
                    <a:pt x="161" y="11"/>
                  </a:cubicBezTo>
                  <a:close/>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54038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08077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2052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16090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70129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24167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78206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32244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64" name="Rectangle 10"/>
          <p:cNvSpPr>
            <a:spLocks noChangeArrowheads="1"/>
          </p:cNvSpPr>
          <p:nvPr/>
        </p:nvSpPr>
        <p:spPr bwMode="auto">
          <a:xfrm>
            <a:off x="3724275" y="4653280"/>
            <a:ext cx="1579245" cy="78422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buClrTx/>
              <a:buSzTx/>
              <a:buFontTx/>
            </a:pPr>
            <a:r>
              <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就业观念更实际</a:t>
            </a:r>
            <a:endPar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a:p>
            <a:pPr lvl="0" algn="ctr">
              <a:buClrTx/>
              <a:buSzTx/>
              <a:buFontTx/>
            </a:pPr>
            <a:r>
              <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就业空间更广</a:t>
            </a:r>
            <a:endPar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58" name="Freeform 7"/>
          <p:cNvSpPr/>
          <p:nvPr/>
        </p:nvSpPr>
        <p:spPr bwMode="auto">
          <a:xfrm>
            <a:off x="8159115" y="4869815"/>
            <a:ext cx="2126615" cy="1283970"/>
          </a:xfrm>
          <a:custGeom>
            <a:avLst/>
            <a:gdLst>
              <a:gd name="T0" fmla="*/ 161 w 248"/>
              <a:gd name="T1" fmla="*/ 11 h 213"/>
              <a:gd name="T2" fmla="*/ 171 w 248"/>
              <a:gd name="T3" fmla="*/ 31 h 213"/>
              <a:gd name="T4" fmla="*/ 202 w 248"/>
              <a:gd name="T5" fmla="*/ 41 h 213"/>
              <a:gd name="T6" fmla="*/ 211 w 248"/>
              <a:gd name="T7" fmla="*/ 78 h 213"/>
              <a:gd name="T8" fmla="*/ 238 w 248"/>
              <a:gd name="T9" fmla="*/ 123 h 213"/>
              <a:gd name="T10" fmla="*/ 212 w 248"/>
              <a:gd name="T11" fmla="*/ 148 h 213"/>
              <a:gd name="T12" fmla="*/ 194 w 248"/>
              <a:gd name="T13" fmla="*/ 187 h 213"/>
              <a:gd name="T14" fmla="*/ 149 w 248"/>
              <a:gd name="T15" fmla="*/ 201 h 213"/>
              <a:gd name="T16" fmla="*/ 127 w 248"/>
              <a:gd name="T17" fmla="*/ 199 h 213"/>
              <a:gd name="T18" fmla="*/ 107 w 248"/>
              <a:gd name="T19" fmla="*/ 208 h 213"/>
              <a:gd name="T20" fmla="*/ 78 w 248"/>
              <a:gd name="T21" fmla="*/ 201 h 213"/>
              <a:gd name="T22" fmla="*/ 64 w 248"/>
              <a:gd name="T23" fmla="*/ 190 h 213"/>
              <a:gd name="T24" fmla="*/ 27 w 248"/>
              <a:gd name="T25" fmla="*/ 186 h 213"/>
              <a:gd name="T26" fmla="*/ 16 w 248"/>
              <a:gd name="T27" fmla="*/ 138 h 213"/>
              <a:gd name="T28" fmla="*/ 9 w 248"/>
              <a:gd name="T29" fmla="*/ 110 h 213"/>
              <a:gd name="T30" fmla="*/ 13 w 248"/>
              <a:gd name="T31" fmla="*/ 91 h 213"/>
              <a:gd name="T32" fmla="*/ 5 w 248"/>
              <a:gd name="T33" fmla="*/ 62 h 213"/>
              <a:gd name="T34" fmla="*/ 31 w 248"/>
              <a:gd name="T35" fmla="*/ 36 h 213"/>
              <a:gd name="T36" fmla="*/ 91 w 248"/>
              <a:gd name="T37" fmla="*/ 9 h 213"/>
              <a:gd name="T38" fmla="*/ 117 w 248"/>
              <a:gd name="T39" fmla="*/ 11 h 213"/>
              <a:gd name="T40" fmla="*/ 161 w 248"/>
              <a:gd name="T41" fmla="*/ 1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13">
                <a:moveTo>
                  <a:pt x="161" y="11"/>
                </a:moveTo>
                <a:cubicBezTo>
                  <a:pt x="168" y="18"/>
                  <a:pt x="163" y="26"/>
                  <a:pt x="171" y="31"/>
                </a:cubicBezTo>
                <a:cubicBezTo>
                  <a:pt x="180" y="37"/>
                  <a:pt x="195" y="33"/>
                  <a:pt x="202" y="41"/>
                </a:cubicBezTo>
                <a:cubicBezTo>
                  <a:pt x="212" y="51"/>
                  <a:pt x="202" y="67"/>
                  <a:pt x="211" y="78"/>
                </a:cubicBezTo>
                <a:cubicBezTo>
                  <a:pt x="221" y="92"/>
                  <a:pt x="248" y="96"/>
                  <a:pt x="238" y="123"/>
                </a:cubicBezTo>
                <a:cubicBezTo>
                  <a:pt x="233" y="134"/>
                  <a:pt x="217" y="137"/>
                  <a:pt x="212" y="148"/>
                </a:cubicBezTo>
                <a:cubicBezTo>
                  <a:pt x="206" y="161"/>
                  <a:pt x="206" y="177"/>
                  <a:pt x="194" y="187"/>
                </a:cubicBezTo>
                <a:cubicBezTo>
                  <a:pt x="181" y="198"/>
                  <a:pt x="164" y="201"/>
                  <a:pt x="149" y="201"/>
                </a:cubicBezTo>
                <a:cubicBezTo>
                  <a:pt x="140" y="200"/>
                  <a:pt x="135" y="198"/>
                  <a:pt x="127" y="199"/>
                </a:cubicBezTo>
                <a:cubicBezTo>
                  <a:pt x="118" y="199"/>
                  <a:pt x="113" y="204"/>
                  <a:pt x="107" y="208"/>
                </a:cubicBezTo>
                <a:cubicBezTo>
                  <a:pt x="98" y="213"/>
                  <a:pt x="84" y="208"/>
                  <a:pt x="78" y="201"/>
                </a:cubicBezTo>
                <a:cubicBezTo>
                  <a:pt x="74" y="196"/>
                  <a:pt x="72" y="190"/>
                  <a:pt x="64" y="190"/>
                </a:cubicBezTo>
                <a:cubicBezTo>
                  <a:pt x="51" y="188"/>
                  <a:pt x="38" y="194"/>
                  <a:pt x="27" y="186"/>
                </a:cubicBezTo>
                <a:cubicBezTo>
                  <a:pt x="9" y="174"/>
                  <a:pt x="20" y="155"/>
                  <a:pt x="16" y="138"/>
                </a:cubicBezTo>
                <a:cubicBezTo>
                  <a:pt x="14" y="128"/>
                  <a:pt x="5" y="121"/>
                  <a:pt x="9" y="110"/>
                </a:cubicBezTo>
                <a:cubicBezTo>
                  <a:pt x="11" y="102"/>
                  <a:pt x="15" y="100"/>
                  <a:pt x="13" y="91"/>
                </a:cubicBezTo>
                <a:cubicBezTo>
                  <a:pt x="10" y="83"/>
                  <a:pt x="0" y="72"/>
                  <a:pt x="5" y="62"/>
                </a:cubicBezTo>
                <a:cubicBezTo>
                  <a:pt x="11" y="51"/>
                  <a:pt x="28" y="48"/>
                  <a:pt x="31" y="36"/>
                </a:cubicBezTo>
                <a:cubicBezTo>
                  <a:pt x="40" y="7"/>
                  <a:pt x="66" y="0"/>
                  <a:pt x="91" y="9"/>
                </a:cubicBezTo>
                <a:cubicBezTo>
                  <a:pt x="91" y="9"/>
                  <a:pt x="100" y="13"/>
                  <a:pt x="117" y="11"/>
                </a:cubicBezTo>
                <a:cubicBezTo>
                  <a:pt x="133" y="8"/>
                  <a:pt x="149" y="0"/>
                  <a:pt x="161" y="11"/>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54038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08077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2052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16090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70129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24167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78206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32244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5" name="Rectangle 10"/>
          <p:cNvSpPr>
            <a:spLocks noChangeArrowheads="1"/>
          </p:cNvSpPr>
          <p:nvPr/>
        </p:nvSpPr>
        <p:spPr bwMode="auto">
          <a:xfrm>
            <a:off x="8252460" y="5351145"/>
            <a:ext cx="1841500" cy="26098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buClrTx/>
              <a:buSzTx/>
              <a:buFontTx/>
            </a:pPr>
            <a:r>
              <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技术应用能力较强</a:t>
            </a:r>
            <a:endPar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grpSp>
        <p:nvGrpSpPr>
          <p:cNvPr id="149" name="组合 148"/>
          <p:cNvGrpSpPr/>
          <p:nvPr/>
        </p:nvGrpSpPr>
        <p:grpSpPr>
          <a:xfrm rot="0">
            <a:off x="9798685" y="2840355"/>
            <a:ext cx="1745615" cy="1057275"/>
            <a:chOff x="1027869" y="3712190"/>
            <a:chExt cx="4030662" cy="3479800"/>
          </a:xfrm>
          <a:solidFill>
            <a:schemeClr val="accent5">
              <a:lumMod val="50000"/>
            </a:schemeClr>
          </a:solidFill>
        </p:grpSpPr>
        <p:sp>
          <p:nvSpPr>
            <p:cNvPr id="150" name="Freeform 6"/>
            <p:cNvSpPr/>
            <p:nvPr/>
          </p:nvSpPr>
          <p:spPr bwMode="auto">
            <a:xfrm>
              <a:off x="1058031" y="3785215"/>
              <a:ext cx="3883025" cy="3376613"/>
            </a:xfrm>
            <a:custGeom>
              <a:avLst/>
              <a:gdLst>
                <a:gd name="T0" fmla="*/ 83 w 265"/>
                <a:gd name="T1" fmla="*/ 220 h 230"/>
                <a:gd name="T2" fmla="*/ 64 w 265"/>
                <a:gd name="T3" fmla="*/ 207 h 230"/>
                <a:gd name="T4" fmla="*/ 44 w 265"/>
                <a:gd name="T5" fmla="*/ 209 h 230"/>
                <a:gd name="T6" fmla="*/ 14 w 265"/>
                <a:gd name="T7" fmla="*/ 178 h 230"/>
                <a:gd name="T8" fmla="*/ 15 w 265"/>
                <a:gd name="T9" fmla="*/ 159 h 230"/>
                <a:gd name="T10" fmla="*/ 5 w 265"/>
                <a:gd name="T11" fmla="*/ 124 h 230"/>
                <a:gd name="T12" fmla="*/ 6 w 265"/>
                <a:gd name="T13" fmla="*/ 117 h 230"/>
                <a:gd name="T14" fmla="*/ 10 w 265"/>
                <a:gd name="T15" fmla="*/ 97 h 230"/>
                <a:gd name="T16" fmla="*/ 0 w 265"/>
                <a:gd name="T17" fmla="*/ 71 h 230"/>
                <a:gd name="T18" fmla="*/ 31 w 265"/>
                <a:gd name="T19" fmla="*/ 35 h 230"/>
                <a:gd name="T20" fmla="*/ 76 w 265"/>
                <a:gd name="T21" fmla="*/ 0 h 230"/>
                <a:gd name="T22" fmla="*/ 116 w 265"/>
                <a:gd name="T23" fmla="*/ 7 h 230"/>
                <a:gd name="T24" fmla="*/ 127 w 265"/>
                <a:gd name="T25" fmla="*/ 6 h 230"/>
                <a:gd name="T26" fmla="*/ 177 w 265"/>
                <a:gd name="T27" fmla="*/ 7 h 230"/>
                <a:gd name="T28" fmla="*/ 175 w 265"/>
                <a:gd name="T29" fmla="*/ 9 h 230"/>
                <a:gd name="T30" fmla="*/ 127 w 265"/>
                <a:gd name="T31" fmla="*/ 9 h 230"/>
                <a:gd name="T32" fmla="*/ 116 w 265"/>
                <a:gd name="T33" fmla="*/ 10 h 230"/>
                <a:gd name="T34" fmla="*/ 76 w 265"/>
                <a:gd name="T35" fmla="*/ 3 h 230"/>
                <a:gd name="T36" fmla="*/ 33 w 265"/>
                <a:gd name="T37" fmla="*/ 36 h 230"/>
                <a:gd name="T38" fmla="*/ 3 w 265"/>
                <a:gd name="T39" fmla="*/ 71 h 230"/>
                <a:gd name="T40" fmla="*/ 13 w 265"/>
                <a:gd name="T41" fmla="*/ 97 h 230"/>
                <a:gd name="T42" fmla="*/ 9 w 265"/>
                <a:gd name="T43" fmla="*/ 118 h 230"/>
                <a:gd name="T44" fmla="*/ 8 w 265"/>
                <a:gd name="T45" fmla="*/ 124 h 230"/>
                <a:gd name="T46" fmla="*/ 18 w 265"/>
                <a:gd name="T47" fmla="*/ 159 h 230"/>
                <a:gd name="T48" fmla="*/ 17 w 265"/>
                <a:gd name="T49" fmla="*/ 178 h 230"/>
                <a:gd name="T50" fmla="*/ 44 w 265"/>
                <a:gd name="T51" fmla="*/ 206 h 230"/>
                <a:gd name="T52" fmla="*/ 64 w 265"/>
                <a:gd name="T53" fmla="*/ 204 h 230"/>
                <a:gd name="T54" fmla="*/ 86 w 265"/>
                <a:gd name="T55" fmla="*/ 218 h 230"/>
                <a:gd name="T56" fmla="*/ 106 w 265"/>
                <a:gd name="T57" fmla="*/ 227 h 230"/>
                <a:gd name="T58" fmla="*/ 138 w 265"/>
                <a:gd name="T59" fmla="*/ 214 h 230"/>
                <a:gd name="T60" fmla="*/ 142 w 265"/>
                <a:gd name="T61" fmla="*/ 214 h 230"/>
                <a:gd name="T62" fmla="*/ 166 w 265"/>
                <a:gd name="T63" fmla="*/ 217 h 230"/>
                <a:gd name="T64" fmla="*/ 212 w 265"/>
                <a:gd name="T65" fmla="*/ 202 h 230"/>
                <a:gd name="T66" fmla="*/ 260 w 265"/>
                <a:gd name="T67" fmla="*/ 132 h 230"/>
                <a:gd name="T68" fmla="*/ 262 w 265"/>
                <a:gd name="T69" fmla="*/ 120 h 230"/>
                <a:gd name="T70" fmla="*/ 226 w 265"/>
                <a:gd name="T71" fmla="*/ 65 h 230"/>
                <a:gd name="T72" fmla="*/ 226 w 265"/>
                <a:gd name="T73" fmla="*/ 58 h 230"/>
                <a:gd name="T74" fmla="*/ 187 w 265"/>
                <a:gd name="T75" fmla="*/ 32 h 230"/>
                <a:gd name="T76" fmla="*/ 180 w 265"/>
                <a:gd name="T77" fmla="*/ 20 h 230"/>
                <a:gd name="T78" fmla="*/ 176 w 265"/>
                <a:gd name="T79" fmla="*/ 8 h 230"/>
                <a:gd name="T80" fmla="*/ 183 w 265"/>
                <a:gd name="T81" fmla="*/ 20 h 230"/>
                <a:gd name="T82" fmla="*/ 223 w 265"/>
                <a:gd name="T83" fmla="*/ 40 h 230"/>
                <a:gd name="T84" fmla="*/ 229 w 265"/>
                <a:gd name="T85" fmla="*/ 58 h 230"/>
                <a:gd name="T86" fmla="*/ 233 w 265"/>
                <a:gd name="T87" fmla="*/ 81 h 230"/>
                <a:gd name="T88" fmla="*/ 265 w 265"/>
                <a:gd name="T89" fmla="*/ 120 h 230"/>
                <a:gd name="T90" fmla="*/ 234 w 265"/>
                <a:gd name="T91" fmla="*/ 161 h 230"/>
                <a:gd name="T92" fmla="*/ 214 w 265"/>
                <a:gd name="T93" fmla="*/ 204 h 230"/>
                <a:gd name="T94" fmla="*/ 162 w 265"/>
                <a:gd name="T95" fmla="*/ 220 h 230"/>
                <a:gd name="T96" fmla="*/ 142 w 265"/>
                <a:gd name="T97" fmla="*/ 217 h 230"/>
                <a:gd name="T98" fmla="*/ 117 w 265"/>
                <a:gd name="T99" fmla="*/ 227 h 230"/>
                <a:gd name="T100" fmla="*/ 106 w 265"/>
                <a:gd name="T10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5" h="230">
                  <a:moveTo>
                    <a:pt x="106" y="230"/>
                  </a:moveTo>
                  <a:cubicBezTo>
                    <a:pt x="98" y="230"/>
                    <a:pt x="88" y="225"/>
                    <a:pt x="83" y="220"/>
                  </a:cubicBezTo>
                  <a:cubicBezTo>
                    <a:pt x="83" y="220"/>
                    <a:pt x="83" y="220"/>
                    <a:pt x="83" y="220"/>
                  </a:cubicBezTo>
                  <a:cubicBezTo>
                    <a:pt x="78" y="213"/>
                    <a:pt x="76" y="208"/>
                    <a:pt x="68" y="207"/>
                  </a:cubicBezTo>
                  <a:cubicBezTo>
                    <a:pt x="68" y="207"/>
                    <a:pt x="68" y="207"/>
                    <a:pt x="68" y="207"/>
                  </a:cubicBezTo>
                  <a:cubicBezTo>
                    <a:pt x="67" y="207"/>
                    <a:pt x="66" y="207"/>
                    <a:pt x="64" y="207"/>
                  </a:cubicBezTo>
                  <a:cubicBezTo>
                    <a:pt x="64" y="207"/>
                    <a:pt x="64" y="207"/>
                    <a:pt x="64" y="207"/>
                  </a:cubicBezTo>
                  <a:cubicBezTo>
                    <a:pt x="58" y="207"/>
                    <a:pt x="51" y="209"/>
                    <a:pt x="44" y="209"/>
                  </a:cubicBezTo>
                  <a:cubicBezTo>
                    <a:pt x="44" y="209"/>
                    <a:pt x="44" y="209"/>
                    <a:pt x="44" y="209"/>
                  </a:cubicBezTo>
                  <a:cubicBezTo>
                    <a:pt x="38" y="209"/>
                    <a:pt x="32" y="207"/>
                    <a:pt x="26" y="203"/>
                  </a:cubicBezTo>
                  <a:cubicBezTo>
                    <a:pt x="26" y="203"/>
                    <a:pt x="26" y="203"/>
                    <a:pt x="26" y="203"/>
                  </a:cubicBezTo>
                  <a:cubicBezTo>
                    <a:pt x="16" y="196"/>
                    <a:pt x="14" y="187"/>
                    <a:pt x="14" y="178"/>
                  </a:cubicBezTo>
                  <a:cubicBezTo>
                    <a:pt x="14" y="178"/>
                    <a:pt x="14" y="178"/>
                    <a:pt x="14" y="178"/>
                  </a:cubicBezTo>
                  <a:cubicBezTo>
                    <a:pt x="14" y="171"/>
                    <a:pt x="15" y="165"/>
                    <a:pt x="15" y="159"/>
                  </a:cubicBezTo>
                  <a:cubicBezTo>
                    <a:pt x="15" y="159"/>
                    <a:pt x="15" y="159"/>
                    <a:pt x="15" y="159"/>
                  </a:cubicBezTo>
                  <a:cubicBezTo>
                    <a:pt x="15" y="155"/>
                    <a:pt x="15" y="152"/>
                    <a:pt x="14" y="149"/>
                  </a:cubicBezTo>
                  <a:cubicBezTo>
                    <a:pt x="14" y="149"/>
                    <a:pt x="14" y="149"/>
                    <a:pt x="14" y="149"/>
                  </a:cubicBezTo>
                  <a:cubicBezTo>
                    <a:pt x="12" y="141"/>
                    <a:pt x="5" y="133"/>
                    <a:pt x="5" y="124"/>
                  </a:cubicBezTo>
                  <a:cubicBezTo>
                    <a:pt x="5" y="124"/>
                    <a:pt x="5" y="124"/>
                    <a:pt x="5" y="124"/>
                  </a:cubicBezTo>
                  <a:cubicBezTo>
                    <a:pt x="5" y="122"/>
                    <a:pt x="5" y="119"/>
                    <a:pt x="6" y="117"/>
                  </a:cubicBezTo>
                  <a:cubicBezTo>
                    <a:pt x="6" y="117"/>
                    <a:pt x="6" y="117"/>
                    <a:pt x="6" y="117"/>
                  </a:cubicBezTo>
                  <a:cubicBezTo>
                    <a:pt x="8" y="110"/>
                    <a:pt x="11" y="107"/>
                    <a:pt x="11" y="103"/>
                  </a:cubicBezTo>
                  <a:cubicBezTo>
                    <a:pt x="11" y="103"/>
                    <a:pt x="11" y="103"/>
                    <a:pt x="11" y="103"/>
                  </a:cubicBezTo>
                  <a:cubicBezTo>
                    <a:pt x="11" y="101"/>
                    <a:pt x="11" y="99"/>
                    <a:pt x="10" y="97"/>
                  </a:cubicBezTo>
                  <a:cubicBezTo>
                    <a:pt x="10" y="97"/>
                    <a:pt x="10" y="97"/>
                    <a:pt x="10" y="97"/>
                  </a:cubicBezTo>
                  <a:cubicBezTo>
                    <a:pt x="8" y="91"/>
                    <a:pt x="1" y="81"/>
                    <a:pt x="0" y="71"/>
                  </a:cubicBezTo>
                  <a:cubicBezTo>
                    <a:pt x="0" y="71"/>
                    <a:pt x="0" y="71"/>
                    <a:pt x="0" y="71"/>
                  </a:cubicBezTo>
                  <a:cubicBezTo>
                    <a:pt x="0" y="69"/>
                    <a:pt x="1" y="66"/>
                    <a:pt x="2" y="63"/>
                  </a:cubicBezTo>
                  <a:cubicBezTo>
                    <a:pt x="2" y="63"/>
                    <a:pt x="2" y="63"/>
                    <a:pt x="2" y="63"/>
                  </a:cubicBezTo>
                  <a:cubicBezTo>
                    <a:pt x="9" y="50"/>
                    <a:pt x="27" y="47"/>
                    <a:pt x="31" y="35"/>
                  </a:cubicBezTo>
                  <a:cubicBezTo>
                    <a:pt x="31" y="35"/>
                    <a:pt x="31" y="35"/>
                    <a:pt x="31" y="35"/>
                  </a:cubicBezTo>
                  <a:cubicBezTo>
                    <a:pt x="38" y="11"/>
                    <a:pt x="56" y="0"/>
                    <a:pt x="76" y="0"/>
                  </a:cubicBezTo>
                  <a:cubicBezTo>
                    <a:pt x="76" y="0"/>
                    <a:pt x="76" y="0"/>
                    <a:pt x="76" y="0"/>
                  </a:cubicBezTo>
                  <a:cubicBezTo>
                    <a:pt x="84" y="0"/>
                    <a:pt x="91" y="1"/>
                    <a:pt x="99" y="4"/>
                  </a:cubicBezTo>
                  <a:cubicBezTo>
                    <a:pt x="99" y="4"/>
                    <a:pt x="99" y="4"/>
                    <a:pt x="99" y="4"/>
                  </a:cubicBezTo>
                  <a:cubicBezTo>
                    <a:pt x="99" y="4"/>
                    <a:pt x="105" y="7"/>
                    <a:pt x="116" y="7"/>
                  </a:cubicBezTo>
                  <a:cubicBezTo>
                    <a:pt x="116" y="7"/>
                    <a:pt x="116" y="7"/>
                    <a:pt x="116" y="7"/>
                  </a:cubicBezTo>
                  <a:cubicBezTo>
                    <a:pt x="119" y="7"/>
                    <a:pt x="123" y="7"/>
                    <a:pt x="127" y="6"/>
                  </a:cubicBezTo>
                  <a:cubicBezTo>
                    <a:pt x="127" y="6"/>
                    <a:pt x="127" y="6"/>
                    <a:pt x="127" y="6"/>
                  </a:cubicBezTo>
                  <a:cubicBezTo>
                    <a:pt x="138" y="4"/>
                    <a:pt x="149" y="0"/>
                    <a:pt x="159" y="0"/>
                  </a:cubicBezTo>
                  <a:cubicBezTo>
                    <a:pt x="159" y="0"/>
                    <a:pt x="159" y="0"/>
                    <a:pt x="159" y="0"/>
                  </a:cubicBezTo>
                  <a:cubicBezTo>
                    <a:pt x="165" y="0"/>
                    <a:pt x="172" y="2"/>
                    <a:pt x="177" y="7"/>
                  </a:cubicBezTo>
                  <a:cubicBezTo>
                    <a:pt x="177" y="7"/>
                    <a:pt x="177" y="7"/>
                    <a:pt x="177" y="7"/>
                  </a:cubicBezTo>
                  <a:cubicBezTo>
                    <a:pt x="176" y="8"/>
                    <a:pt x="176" y="8"/>
                    <a:pt x="176" y="8"/>
                  </a:cubicBezTo>
                  <a:cubicBezTo>
                    <a:pt x="175" y="9"/>
                    <a:pt x="175" y="9"/>
                    <a:pt x="175" y="9"/>
                  </a:cubicBezTo>
                  <a:cubicBezTo>
                    <a:pt x="170" y="5"/>
                    <a:pt x="165" y="3"/>
                    <a:pt x="159" y="3"/>
                  </a:cubicBezTo>
                  <a:cubicBezTo>
                    <a:pt x="159" y="3"/>
                    <a:pt x="159" y="3"/>
                    <a:pt x="159" y="3"/>
                  </a:cubicBezTo>
                  <a:cubicBezTo>
                    <a:pt x="150" y="3"/>
                    <a:pt x="139" y="7"/>
                    <a:pt x="127" y="9"/>
                  </a:cubicBezTo>
                  <a:cubicBezTo>
                    <a:pt x="127" y="9"/>
                    <a:pt x="127" y="9"/>
                    <a:pt x="127" y="9"/>
                  </a:cubicBezTo>
                  <a:cubicBezTo>
                    <a:pt x="123" y="10"/>
                    <a:pt x="119" y="10"/>
                    <a:pt x="116" y="10"/>
                  </a:cubicBezTo>
                  <a:cubicBezTo>
                    <a:pt x="116" y="10"/>
                    <a:pt x="116" y="10"/>
                    <a:pt x="116" y="10"/>
                  </a:cubicBezTo>
                  <a:cubicBezTo>
                    <a:pt x="104" y="10"/>
                    <a:pt x="98" y="7"/>
                    <a:pt x="98" y="7"/>
                  </a:cubicBezTo>
                  <a:cubicBezTo>
                    <a:pt x="98" y="7"/>
                    <a:pt x="98" y="7"/>
                    <a:pt x="98" y="7"/>
                  </a:cubicBezTo>
                  <a:cubicBezTo>
                    <a:pt x="90" y="4"/>
                    <a:pt x="83" y="3"/>
                    <a:pt x="76" y="3"/>
                  </a:cubicBezTo>
                  <a:cubicBezTo>
                    <a:pt x="76" y="3"/>
                    <a:pt x="76" y="3"/>
                    <a:pt x="76" y="3"/>
                  </a:cubicBezTo>
                  <a:cubicBezTo>
                    <a:pt x="57" y="3"/>
                    <a:pt x="40" y="13"/>
                    <a:pt x="33" y="36"/>
                  </a:cubicBezTo>
                  <a:cubicBezTo>
                    <a:pt x="33" y="36"/>
                    <a:pt x="33" y="36"/>
                    <a:pt x="33" y="36"/>
                  </a:cubicBezTo>
                  <a:cubicBezTo>
                    <a:pt x="29" y="50"/>
                    <a:pt x="10" y="53"/>
                    <a:pt x="5" y="65"/>
                  </a:cubicBezTo>
                  <a:cubicBezTo>
                    <a:pt x="5" y="65"/>
                    <a:pt x="5" y="65"/>
                    <a:pt x="5" y="65"/>
                  </a:cubicBezTo>
                  <a:cubicBezTo>
                    <a:pt x="4" y="67"/>
                    <a:pt x="3" y="69"/>
                    <a:pt x="3" y="71"/>
                  </a:cubicBezTo>
                  <a:cubicBezTo>
                    <a:pt x="3" y="71"/>
                    <a:pt x="3" y="71"/>
                    <a:pt x="3" y="71"/>
                  </a:cubicBezTo>
                  <a:cubicBezTo>
                    <a:pt x="3" y="80"/>
                    <a:pt x="11" y="89"/>
                    <a:pt x="13" y="97"/>
                  </a:cubicBezTo>
                  <a:cubicBezTo>
                    <a:pt x="13" y="97"/>
                    <a:pt x="13" y="97"/>
                    <a:pt x="13" y="97"/>
                  </a:cubicBezTo>
                  <a:cubicBezTo>
                    <a:pt x="14" y="99"/>
                    <a:pt x="14" y="101"/>
                    <a:pt x="14" y="103"/>
                  </a:cubicBezTo>
                  <a:cubicBezTo>
                    <a:pt x="14" y="103"/>
                    <a:pt x="14" y="103"/>
                    <a:pt x="14" y="103"/>
                  </a:cubicBezTo>
                  <a:cubicBezTo>
                    <a:pt x="14" y="109"/>
                    <a:pt x="11" y="112"/>
                    <a:pt x="9" y="118"/>
                  </a:cubicBezTo>
                  <a:cubicBezTo>
                    <a:pt x="9" y="118"/>
                    <a:pt x="9" y="118"/>
                    <a:pt x="9" y="118"/>
                  </a:cubicBezTo>
                  <a:cubicBezTo>
                    <a:pt x="8" y="120"/>
                    <a:pt x="8" y="122"/>
                    <a:pt x="8" y="124"/>
                  </a:cubicBezTo>
                  <a:cubicBezTo>
                    <a:pt x="8" y="124"/>
                    <a:pt x="8" y="124"/>
                    <a:pt x="8" y="124"/>
                  </a:cubicBezTo>
                  <a:cubicBezTo>
                    <a:pt x="7" y="132"/>
                    <a:pt x="14" y="139"/>
                    <a:pt x="17" y="148"/>
                  </a:cubicBezTo>
                  <a:cubicBezTo>
                    <a:pt x="17" y="148"/>
                    <a:pt x="17" y="148"/>
                    <a:pt x="17" y="148"/>
                  </a:cubicBezTo>
                  <a:cubicBezTo>
                    <a:pt x="18" y="152"/>
                    <a:pt x="18" y="155"/>
                    <a:pt x="18" y="159"/>
                  </a:cubicBezTo>
                  <a:cubicBezTo>
                    <a:pt x="18" y="159"/>
                    <a:pt x="18" y="159"/>
                    <a:pt x="18" y="159"/>
                  </a:cubicBezTo>
                  <a:cubicBezTo>
                    <a:pt x="18" y="165"/>
                    <a:pt x="17" y="172"/>
                    <a:pt x="17" y="178"/>
                  </a:cubicBezTo>
                  <a:cubicBezTo>
                    <a:pt x="17" y="178"/>
                    <a:pt x="17" y="178"/>
                    <a:pt x="17" y="178"/>
                  </a:cubicBezTo>
                  <a:cubicBezTo>
                    <a:pt x="17" y="187"/>
                    <a:pt x="19" y="194"/>
                    <a:pt x="28" y="201"/>
                  </a:cubicBezTo>
                  <a:cubicBezTo>
                    <a:pt x="28" y="201"/>
                    <a:pt x="28" y="201"/>
                    <a:pt x="28" y="201"/>
                  </a:cubicBezTo>
                  <a:cubicBezTo>
                    <a:pt x="33" y="205"/>
                    <a:pt x="38" y="206"/>
                    <a:pt x="44" y="206"/>
                  </a:cubicBezTo>
                  <a:cubicBezTo>
                    <a:pt x="44" y="206"/>
                    <a:pt x="44" y="206"/>
                    <a:pt x="44" y="206"/>
                  </a:cubicBezTo>
                  <a:cubicBezTo>
                    <a:pt x="50" y="206"/>
                    <a:pt x="57" y="204"/>
                    <a:pt x="64" y="204"/>
                  </a:cubicBezTo>
                  <a:cubicBezTo>
                    <a:pt x="64" y="204"/>
                    <a:pt x="64" y="204"/>
                    <a:pt x="64" y="204"/>
                  </a:cubicBezTo>
                  <a:cubicBezTo>
                    <a:pt x="66" y="204"/>
                    <a:pt x="67" y="204"/>
                    <a:pt x="69" y="204"/>
                  </a:cubicBezTo>
                  <a:cubicBezTo>
                    <a:pt x="69" y="204"/>
                    <a:pt x="69" y="204"/>
                    <a:pt x="69" y="204"/>
                  </a:cubicBezTo>
                  <a:cubicBezTo>
                    <a:pt x="78" y="205"/>
                    <a:pt x="81" y="212"/>
                    <a:pt x="86" y="218"/>
                  </a:cubicBezTo>
                  <a:cubicBezTo>
                    <a:pt x="86" y="218"/>
                    <a:pt x="86" y="218"/>
                    <a:pt x="86" y="218"/>
                  </a:cubicBezTo>
                  <a:cubicBezTo>
                    <a:pt x="90" y="223"/>
                    <a:pt x="99" y="227"/>
                    <a:pt x="106" y="227"/>
                  </a:cubicBezTo>
                  <a:cubicBezTo>
                    <a:pt x="106" y="227"/>
                    <a:pt x="106" y="227"/>
                    <a:pt x="106" y="227"/>
                  </a:cubicBezTo>
                  <a:cubicBezTo>
                    <a:pt x="110" y="227"/>
                    <a:pt x="113" y="226"/>
                    <a:pt x="115" y="225"/>
                  </a:cubicBezTo>
                  <a:cubicBezTo>
                    <a:pt x="115" y="225"/>
                    <a:pt x="115" y="225"/>
                    <a:pt x="115" y="225"/>
                  </a:cubicBezTo>
                  <a:cubicBezTo>
                    <a:pt x="122" y="221"/>
                    <a:pt x="128" y="215"/>
                    <a:pt x="138" y="214"/>
                  </a:cubicBezTo>
                  <a:cubicBezTo>
                    <a:pt x="138" y="214"/>
                    <a:pt x="138" y="214"/>
                    <a:pt x="138" y="214"/>
                  </a:cubicBezTo>
                  <a:cubicBezTo>
                    <a:pt x="139" y="214"/>
                    <a:pt x="140" y="214"/>
                    <a:pt x="142" y="214"/>
                  </a:cubicBezTo>
                  <a:cubicBezTo>
                    <a:pt x="142" y="214"/>
                    <a:pt x="142" y="214"/>
                    <a:pt x="142" y="214"/>
                  </a:cubicBezTo>
                  <a:cubicBezTo>
                    <a:pt x="149" y="214"/>
                    <a:pt x="154" y="216"/>
                    <a:pt x="162" y="217"/>
                  </a:cubicBezTo>
                  <a:cubicBezTo>
                    <a:pt x="162" y="217"/>
                    <a:pt x="162" y="217"/>
                    <a:pt x="162" y="217"/>
                  </a:cubicBezTo>
                  <a:cubicBezTo>
                    <a:pt x="164" y="217"/>
                    <a:pt x="165" y="217"/>
                    <a:pt x="166" y="217"/>
                  </a:cubicBezTo>
                  <a:cubicBezTo>
                    <a:pt x="166" y="217"/>
                    <a:pt x="166" y="217"/>
                    <a:pt x="166" y="217"/>
                  </a:cubicBezTo>
                  <a:cubicBezTo>
                    <a:pt x="182" y="217"/>
                    <a:pt x="199" y="213"/>
                    <a:pt x="212" y="202"/>
                  </a:cubicBezTo>
                  <a:cubicBezTo>
                    <a:pt x="212" y="202"/>
                    <a:pt x="212" y="202"/>
                    <a:pt x="212" y="202"/>
                  </a:cubicBezTo>
                  <a:cubicBezTo>
                    <a:pt x="225" y="191"/>
                    <a:pt x="224" y="175"/>
                    <a:pt x="231" y="160"/>
                  </a:cubicBezTo>
                  <a:cubicBezTo>
                    <a:pt x="231" y="160"/>
                    <a:pt x="231" y="160"/>
                    <a:pt x="231" y="160"/>
                  </a:cubicBezTo>
                  <a:cubicBezTo>
                    <a:pt x="237" y="146"/>
                    <a:pt x="255" y="143"/>
                    <a:pt x="260" y="132"/>
                  </a:cubicBezTo>
                  <a:cubicBezTo>
                    <a:pt x="260" y="132"/>
                    <a:pt x="260" y="132"/>
                    <a:pt x="260" y="132"/>
                  </a:cubicBezTo>
                  <a:cubicBezTo>
                    <a:pt x="262" y="127"/>
                    <a:pt x="262" y="123"/>
                    <a:pt x="262" y="120"/>
                  </a:cubicBezTo>
                  <a:cubicBezTo>
                    <a:pt x="262" y="120"/>
                    <a:pt x="262" y="120"/>
                    <a:pt x="262" y="120"/>
                  </a:cubicBezTo>
                  <a:cubicBezTo>
                    <a:pt x="263" y="102"/>
                    <a:pt x="241" y="96"/>
                    <a:pt x="230" y="83"/>
                  </a:cubicBezTo>
                  <a:cubicBezTo>
                    <a:pt x="230" y="83"/>
                    <a:pt x="230" y="83"/>
                    <a:pt x="230" y="83"/>
                  </a:cubicBezTo>
                  <a:cubicBezTo>
                    <a:pt x="226" y="78"/>
                    <a:pt x="226" y="71"/>
                    <a:pt x="226" y="65"/>
                  </a:cubicBezTo>
                  <a:cubicBezTo>
                    <a:pt x="226" y="65"/>
                    <a:pt x="226" y="65"/>
                    <a:pt x="226" y="65"/>
                  </a:cubicBezTo>
                  <a:cubicBezTo>
                    <a:pt x="226" y="63"/>
                    <a:pt x="226" y="60"/>
                    <a:pt x="226" y="58"/>
                  </a:cubicBezTo>
                  <a:cubicBezTo>
                    <a:pt x="226" y="58"/>
                    <a:pt x="226" y="58"/>
                    <a:pt x="226" y="58"/>
                  </a:cubicBezTo>
                  <a:cubicBezTo>
                    <a:pt x="226" y="52"/>
                    <a:pt x="225" y="46"/>
                    <a:pt x="221" y="42"/>
                  </a:cubicBezTo>
                  <a:cubicBezTo>
                    <a:pt x="221" y="42"/>
                    <a:pt x="221" y="42"/>
                    <a:pt x="221" y="42"/>
                  </a:cubicBezTo>
                  <a:cubicBezTo>
                    <a:pt x="214" y="34"/>
                    <a:pt x="198" y="38"/>
                    <a:pt x="187" y="32"/>
                  </a:cubicBezTo>
                  <a:cubicBezTo>
                    <a:pt x="187" y="32"/>
                    <a:pt x="187" y="32"/>
                    <a:pt x="187" y="32"/>
                  </a:cubicBezTo>
                  <a:cubicBezTo>
                    <a:pt x="182" y="28"/>
                    <a:pt x="180" y="24"/>
                    <a:pt x="180" y="20"/>
                  </a:cubicBezTo>
                  <a:cubicBezTo>
                    <a:pt x="180" y="20"/>
                    <a:pt x="180" y="20"/>
                    <a:pt x="180" y="20"/>
                  </a:cubicBezTo>
                  <a:cubicBezTo>
                    <a:pt x="179" y="16"/>
                    <a:pt x="178" y="13"/>
                    <a:pt x="175" y="9"/>
                  </a:cubicBezTo>
                  <a:cubicBezTo>
                    <a:pt x="175" y="9"/>
                    <a:pt x="175" y="9"/>
                    <a:pt x="175" y="9"/>
                  </a:cubicBezTo>
                  <a:cubicBezTo>
                    <a:pt x="176" y="8"/>
                    <a:pt x="176" y="8"/>
                    <a:pt x="176" y="8"/>
                  </a:cubicBezTo>
                  <a:cubicBezTo>
                    <a:pt x="177" y="7"/>
                    <a:pt x="177" y="7"/>
                    <a:pt x="177" y="7"/>
                  </a:cubicBezTo>
                  <a:cubicBezTo>
                    <a:pt x="181" y="11"/>
                    <a:pt x="182" y="16"/>
                    <a:pt x="183" y="20"/>
                  </a:cubicBezTo>
                  <a:cubicBezTo>
                    <a:pt x="183" y="20"/>
                    <a:pt x="183" y="20"/>
                    <a:pt x="183" y="20"/>
                  </a:cubicBezTo>
                  <a:cubicBezTo>
                    <a:pt x="183" y="23"/>
                    <a:pt x="184" y="26"/>
                    <a:pt x="188" y="29"/>
                  </a:cubicBezTo>
                  <a:cubicBezTo>
                    <a:pt x="188" y="29"/>
                    <a:pt x="188" y="29"/>
                    <a:pt x="188" y="29"/>
                  </a:cubicBezTo>
                  <a:cubicBezTo>
                    <a:pt x="197" y="35"/>
                    <a:pt x="214" y="30"/>
                    <a:pt x="223" y="40"/>
                  </a:cubicBezTo>
                  <a:cubicBezTo>
                    <a:pt x="223" y="40"/>
                    <a:pt x="223" y="40"/>
                    <a:pt x="223" y="40"/>
                  </a:cubicBezTo>
                  <a:cubicBezTo>
                    <a:pt x="228" y="45"/>
                    <a:pt x="229" y="51"/>
                    <a:pt x="229" y="58"/>
                  </a:cubicBezTo>
                  <a:cubicBezTo>
                    <a:pt x="229" y="58"/>
                    <a:pt x="229" y="58"/>
                    <a:pt x="229" y="58"/>
                  </a:cubicBezTo>
                  <a:cubicBezTo>
                    <a:pt x="229" y="60"/>
                    <a:pt x="229" y="63"/>
                    <a:pt x="229" y="65"/>
                  </a:cubicBezTo>
                  <a:cubicBezTo>
                    <a:pt x="229" y="65"/>
                    <a:pt x="229" y="65"/>
                    <a:pt x="229" y="65"/>
                  </a:cubicBezTo>
                  <a:cubicBezTo>
                    <a:pt x="229" y="71"/>
                    <a:pt x="229" y="77"/>
                    <a:pt x="233" y="81"/>
                  </a:cubicBezTo>
                  <a:cubicBezTo>
                    <a:pt x="233" y="81"/>
                    <a:pt x="233" y="81"/>
                    <a:pt x="233" y="81"/>
                  </a:cubicBezTo>
                  <a:cubicBezTo>
                    <a:pt x="242" y="93"/>
                    <a:pt x="265" y="99"/>
                    <a:pt x="265" y="120"/>
                  </a:cubicBezTo>
                  <a:cubicBezTo>
                    <a:pt x="265" y="120"/>
                    <a:pt x="265" y="120"/>
                    <a:pt x="265" y="120"/>
                  </a:cubicBezTo>
                  <a:cubicBezTo>
                    <a:pt x="265" y="124"/>
                    <a:pt x="264" y="128"/>
                    <a:pt x="262" y="133"/>
                  </a:cubicBezTo>
                  <a:cubicBezTo>
                    <a:pt x="262" y="133"/>
                    <a:pt x="262" y="133"/>
                    <a:pt x="262" y="133"/>
                  </a:cubicBezTo>
                  <a:cubicBezTo>
                    <a:pt x="257" y="146"/>
                    <a:pt x="239" y="149"/>
                    <a:pt x="234" y="161"/>
                  </a:cubicBezTo>
                  <a:cubicBezTo>
                    <a:pt x="234" y="161"/>
                    <a:pt x="234" y="161"/>
                    <a:pt x="234" y="161"/>
                  </a:cubicBezTo>
                  <a:cubicBezTo>
                    <a:pt x="227" y="175"/>
                    <a:pt x="228" y="192"/>
                    <a:pt x="214" y="204"/>
                  </a:cubicBezTo>
                  <a:cubicBezTo>
                    <a:pt x="214" y="204"/>
                    <a:pt x="214" y="204"/>
                    <a:pt x="214" y="204"/>
                  </a:cubicBezTo>
                  <a:cubicBezTo>
                    <a:pt x="200" y="216"/>
                    <a:pt x="183" y="220"/>
                    <a:pt x="166" y="220"/>
                  </a:cubicBezTo>
                  <a:cubicBezTo>
                    <a:pt x="166" y="220"/>
                    <a:pt x="166" y="220"/>
                    <a:pt x="166" y="220"/>
                  </a:cubicBezTo>
                  <a:cubicBezTo>
                    <a:pt x="165" y="220"/>
                    <a:pt x="164" y="220"/>
                    <a:pt x="162" y="220"/>
                  </a:cubicBezTo>
                  <a:cubicBezTo>
                    <a:pt x="162" y="220"/>
                    <a:pt x="162" y="220"/>
                    <a:pt x="162" y="220"/>
                  </a:cubicBezTo>
                  <a:cubicBezTo>
                    <a:pt x="154" y="219"/>
                    <a:pt x="149" y="217"/>
                    <a:pt x="142" y="217"/>
                  </a:cubicBezTo>
                  <a:cubicBezTo>
                    <a:pt x="142" y="217"/>
                    <a:pt x="142" y="217"/>
                    <a:pt x="142" y="217"/>
                  </a:cubicBezTo>
                  <a:cubicBezTo>
                    <a:pt x="141" y="217"/>
                    <a:pt x="139" y="217"/>
                    <a:pt x="138" y="217"/>
                  </a:cubicBezTo>
                  <a:cubicBezTo>
                    <a:pt x="138" y="217"/>
                    <a:pt x="138" y="217"/>
                    <a:pt x="138" y="217"/>
                  </a:cubicBezTo>
                  <a:cubicBezTo>
                    <a:pt x="130" y="218"/>
                    <a:pt x="124" y="223"/>
                    <a:pt x="117" y="227"/>
                  </a:cubicBezTo>
                  <a:cubicBezTo>
                    <a:pt x="117" y="227"/>
                    <a:pt x="117" y="227"/>
                    <a:pt x="117" y="227"/>
                  </a:cubicBezTo>
                  <a:cubicBezTo>
                    <a:pt x="114" y="229"/>
                    <a:pt x="110" y="230"/>
                    <a:pt x="106" y="230"/>
                  </a:cubicBezTo>
                  <a:cubicBezTo>
                    <a:pt x="106" y="230"/>
                    <a:pt x="106" y="230"/>
                    <a:pt x="106" y="230"/>
                  </a:cubicBezTo>
                  <a:cubicBezTo>
                    <a:pt x="106" y="230"/>
                    <a:pt x="106" y="230"/>
                    <a:pt x="106" y="2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54038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08077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2052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16090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70129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24167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78206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32244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nvGrpSpPr>
            <p:cNvPr id="151" name="组合 150"/>
            <p:cNvGrpSpPr/>
            <p:nvPr/>
          </p:nvGrpSpPr>
          <p:grpSpPr>
            <a:xfrm>
              <a:off x="1027869" y="3712190"/>
              <a:ext cx="4030662" cy="3479800"/>
              <a:chOff x="1063218" y="3065561"/>
              <a:chExt cx="4030662" cy="3479800"/>
            </a:xfrm>
            <a:grpFill/>
          </p:grpSpPr>
          <p:sp>
            <p:nvSpPr>
              <p:cNvPr id="152" name="Freeform 5"/>
              <p:cNvSpPr/>
              <p:nvPr/>
            </p:nvSpPr>
            <p:spPr bwMode="auto">
              <a:xfrm>
                <a:off x="1063218" y="3065561"/>
                <a:ext cx="4030662" cy="3479800"/>
              </a:xfrm>
              <a:custGeom>
                <a:avLst/>
                <a:gdLst>
                  <a:gd name="T0" fmla="*/ 178 w 275"/>
                  <a:gd name="T1" fmla="*/ 13 h 237"/>
                  <a:gd name="T2" fmla="*/ 190 w 275"/>
                  <a:gd name="T3" fmla="*/ 35 h 237"/>
                  <a:gd name="T4" fmla="*/ 224 w 275"/>
                  <a:gd name="T5" fmla="*/ 46 h 237"/>
                  <a:gd name="T6" fmla="*/ 234 w 275"/>
                  <a:gd name="T7" fmla="*/ 87 h 237"/>
                  <a:gd name="T8" fmla="*/ 263 w 275"/>
                  <a:gd name="T9" fmla="*/ 137 h 237"/>
                  <a:gd name="T10" fmla="*/ 234 w 275"/>
                  <a:gd name="T11" fmla="*/ 165 h 237"/>
                  <a:gd name="T12" fmla="*/ 215 w 275"/>
                  <a:gd name="T13" fmla="*/ 208 h 237"/>
                  <a:gd name="T14" fmla="*/ 164 w 275"/>
                  <a:gd name="T15" fmla="*/ 223 h 237"/>
                  <a:gd name="T16" fmla="*/ 140 w 275"/>
                  <a:gd name="T17" fmla="*/ 221 h 237"/>
                  <a:gd name="T18" fmla="*/ 118 w 275"/>
                  <a:gd name="T19" fmla="*/ 231 h 237"/>
                  <a:gd name="T20" fmla="*/ 87 w 275"/>
                  <a:gd name="T21" fmla="*/ 224 h 237"/>
                  <a:gd name="T22" fmla="*/ 71 w 275"/>
                  <a:gd name="T23" fmla="*/ 211 h 237"/>
                  <a:gd name="T24" fmla="*/ 29 w 275"/>
                  <a:gd name="T25" fmla="*/ 207 h 237"/>
                  <a:gd name="T26" fmla="*/ 17 w 275"/>
                  <a:gd name="T27" fmla="*/ 154 h 237"/>
                  <a:gd name="T28" fmla="*/ 9 w 275"/>
                  <a:gd name="T29" fmla="*/ 123 h 237"/>
                  <a:gd name="T30" fmla="*/ 14 w 275"/>
                  <a:gd name="T31" fmla="*/ 102 h 237"/>
                  <a:gd name="T32" fmla="*/ 6 w 275"/>
                  <a:gd name="T33" fmla="*/ 69 h 237"/>
                  <a:gd name="T34" fmla="*/ 34 w 275"/>
                  <a:gd name="T35" fmla="*/ 40 h 237"/>
                  <a:gd name="T36" fmla="*/ 100 w 275"/>
                  <a:gd name="T37" fmla="*/ 11 h 237"/>
                  <a:gd name="T38" fmla="*/ 129 w 275"/>
                  <a:gd name="T39" fmla="*/ 12 h 237"/>
                  <a:gd name="T40" fmla="*/ 178 w 275"/>
                  <a:gd name="T41" fmla="*/ 1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237">
                    <a:moveTo>
                      <a:pt x="178" y="13"/>
                    </a:moveTo>
                    <a:cubicBezTo>
                      <a:pt x="186" y="21"/>
                      <a:pt x="180" y="29"/>
                      <a:pt x="190" y="35"/>
                    </a:cubicBezTo>
                    <a:cubicBezTo>
                      <a:pt x="200" y="42"/>
                      <a:pt x="216" y="37"/>
                      <a:pt x="224" y="46"/>
                    </a:cubicBezTo>
                    <a:cubicBezTo>
                      <a:pt x="235" y="57"/>
                      <a:pt x="224" y="75"/>
                      <a:pt x="234" y="87"/>
                    </a:cubicBezTo>
                    <a:cubicBezTo>
                      <a:pt x="245" y="102"/>
                      <a:pt x="275" y="108"/>
                      <a:pt x="263" y="137"/>
                    </a:cubicBezTo>
                    <a:cubicBezTo>
                      <a:pt x="258" y="150"/>
                      <a:pt x="240" y="152"/>
                      <a:pt x="234" y="165"/>
                    </a:cubicBezTo>
                    <a:cubicBezTo>
                      <a:pt x="228" y="180"/>
                      <a:pt x="229" y="197"/>
                      <a:pt x="215" y="208"/>
                    </a:cubicBezTo>
                    <a:cubicBezTo>
                      <a:pt x="200" y="220"/>
                      <a:pt x="182" y="224"/>
                      <a:pt x="164" y="223"/>
                    </a:cubicBezTo>
                    <a:cubicBezTo>
                      <a:pt x="155" y="223"/>
                      <a:pt x="150" y="220"/>
                      <a:pt x="140" y="221"/>
                    </a:cubicBezTo>
                    <a:cubicBezTo>
                      <a:pt x="131" y="222"/>
                      <a:pt x="125" y="227"/>
                      <a:pt x="118" y="231"/>
                    </a:cubicBezTo>
                    <a:cubicBezTo>
                      <a:pt x="108" y="237"/>
                      <a:pt x="93" y="231"/>
                      <a:pt x="87" y="224"/>
                    </a:cubicBezTo>
                    <a:cubicBezTo>
                      <a:pt x="82" y="218"/>
                      <a:pt x="79" y="212"/>
                      <a:pt x="71" y="211"/>
                    </a:cubicBezTo>
                    <a:cubicBezTo>
                      <a:pt x="56" y="209"/>
                      <a:pt x="42" y="216"/>
                      <a:pt x="29" y="207"/>
                    </a:cubicBezTo>
                    <a:cubicBezTo>
                      <a:pt x="9" y="193"/>
                      <a:pt x="22" y="172"/>
                      <a:pt x="17" y="154"/>
                    </a:cubicBezTo>
                    <a:cubicBezTo>
                      <a:pt x="15" y="143"/>
                      <a:pt x="5" y="135"/>
                      <a:pt x="9" y="123"/>
                    </a:cubicBezTo>
                    <a:cubicBezTo>
                      <a:pt x="12" y="114"/>
                      <a:pt x="16" y="111"/>
                      <a:pt x="14" y="102"/>
                    </a:cubicBezTo>
                    <a:cubicBezTo>
                      <a:pt x="11" y="93"/>
                      <a:pt x="0" y="81"/>
                      <a:pt x="6" y="69"/>
                    </a:cubicBezTo>
                    <a:cubicBezTo>
                      <a:pt x="12" y="57"/>
                      <a:pt x="30" y="53"/>
                      <a:pt x="34" y="40"/>
                    </a:cubicBezTo>
                    <a:cubicBezTo>
                      <a:pt x="44" y="8"/>
                      <a:pt x="73" y="1"/>
                      <a:pt x="100" y="11"/>
                    </a:cubicBezTo>
                    <a:cubicBezTo>
                      <a:pt x="100" y="11"/>
                      <a:pt x="111" y="15"/>
                      <a:pt x="129" y="12"/>
                    </a:cubicBezTo>
                    <a:cubicBezTo>
                      <a:pt x="147" y="10"/>
                      <a:pt x="165" y="0"/>
                      <a:pt x="17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54038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08077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2052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16090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70129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24167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78206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32244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3" name="Freeform 7"/>
              <p:cNvSpPr/>
              <p:nvPr/>
            </p:nvSpPr>
            <p:spPr bwMode="auto">
              <a:xfrm>
                <a:off x="1253718" y="3241774"/>
                <a:ext cx="3633787" cy="3127375"/>
              </a:xfrm>
              <a:custGeom>
                <a:avLst/>
                <a:gdLst>
                  <a:gd name="T0" fmla="*/ 161 w 248"/>
                  <a:gd name="T1" fmla="*/ 11 h 213"/>
                  <a:gd name="T2" fmla="*/ 171 w 248"/>
                  <a:gd name="T3" fmla="*/ 31 h 213"/>
                  <a:gd name="T4" fmla="*/ 202 w 248"/>
                  <a:gd name="T5" fmla="*/ 41 h 213"/>
                  <a:gd name="T6" fmla="*/ 211 w 248"/>
                  <a:gd name="T7" fmla="*/ 78 h 213"/>
                  <a:gd name="T8" fmla="*/ 238 w 248"/>
                  <a:gd name="T9" fmla="*/ 123 h 213"/>
                  <a:gd name="T10" fmla="*/ 212 w 248"/>
                  <a:gd name="T11" fmla="*/ 148 h 213"/>
                  <a:gd name="T12" fmla="*/ 194 w 248"/>
                  <a:gd name="T13" fmla="*/ 187 h 213"/>
                  <a:gd name="T14" fmla="*/ 149 w 248"/>
                  <a:gd name="T15" fmla="*/ 201 h 213"/>
                  <a:gd name="T16" fmla="*/ 127 w 248"/>
                  <a:gd name="T17" fmla="*/ 199 h 213"/>
                  <a:gd name="T18" fmla="*/ 107 w 248"/>
                  <a:gd name="T19" fmla="*/ 208 h 213"/>
                  <a:gd name="T20" fmla="*/ 78 w 248"/>
                  <a:gd name="T21" fmla="*/ 201 h 213"/>
                  <a:gd name="T22" fmla="*/ 64 w 248"/>
                  <a:gd name="T23" fmla="*/ 190 h 213"/>
                  <a:gd name="T24" fmla="*/ 27 w 248"/>
                  <a:gd name="T25" fmla="*/ 186 h 213"/>
                  <a:gd name="T26" fmla="*/ 16 w 248"/>
                  <a:gd name="T27" fmla="*/ 138 h 213"/>
                  <a:gd name="T28" fmla="*/ 9 w 248"/>
                  <a:gd name="T29" fmla="*/ 110 h 213"/>
                  <a:gd name="T30" fmla="*/ 13 w 248"/>
                  <a:gd name="T31" fmla="*/ 91 h 213"/>
                  <a:gd name="T32" fmla="*/ 5 w 248"/>
                  <a:gd name="T33" fmla="*/ 62 h 213"/>
                  <a:gd name="T34" fmla="*/ 31 w 248"/>
                  <a:gd name="T35" fmla="*/ 36 h 213"/>
                  <a:gd name="T36" fmla="*/ 91 w 248"/>
                  <a:gd name="T37" fmla="*/ 9 h 213"/>
                  <a:gd name="T38" fmla="*/ 117 w 248"/>
                  <a:gd name="T39" fmla="*/ 11 h 213"/>
                  <a:gd name="T40" fmla="*/ 161 w 248"/>
                  <a:gd name="T41" fmla="*/ 1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13">
                    <a:moveTo>
                      <a:pt x="161" y="11"/>
                    </a:moveTo>
                    <a:cubicBezTo>
                      <a:pt x="168" y="18"/>
                      <a:pt x="163" y="26"/>
                      <a:pt x="171" y="31"/>
                    </a:cubicBezTo>
                    <a:cubicBezTo>
                      <a:pt x="180" y="37"/>
                      <a:pt x="195" y="33"/>
                      <a:pt x="202" y="41"/>
                    </a:cubicBezTo>
                    <a:cubicBezTo>
                      <a:pt x="212" y="51"/>
                      <a:pt x="202" y="67"/>
                      <a:pt x="211" y="78"/>
                    </a:cubicBezTo>
                    <a:cubicBezTo>
                      <a:pt x="221" y="92"/>
                      <a:pt x="248" y="96"/>
                      <a:pt x="238" y="123"/>
                    </a:cubicBezTo>
                    <a:cubicBezTo>
                      <a:pt x="233" y="134"/>
                      <a:pt x="217" y="137"/>
                      <a:pt x="212" y="148"/>
                    </a:cubicBezTo>
                    <a:cubicBezTo>
                      <a:pt x="206" y="161"/>
                      <a:pt x="206" y="177"/>
                      <a:pt x="194" y="187"/>
                    </a:cubicBezTo>
                    <a:cubicBezTo>
                      <a:pt x="181" y="198"/>
                      <a:pt x="164" y="201"/>
                      <a:pt x="149" y="201"/>
                    </a:cubicBezTo>
                    <a:cubicBezTo>
                      <a:pt x="140" y="200"/>
                      <a:pt x="135" y="198"/>
                      <a:pt x="127" y="199"/>
                    </a:cubicBezTo>
                    <a:cubicBezTo>
                      <a:pt x="118" y="199"/>
                      <a:pt x="113" y="204"/>
                      <a:pt x="107" y="208"/>
                    </a:cubicBezTo>
                    <a:cubicBezTo>
                      <a:pt x="98" y="213"/>
                      <a:pt x="84" y="208"/>
                      <a:pt x="78" y="201"/>
                    </a:cubicBezTo>
                    <a:cubicBezTo>
                      <a:pt x="74" y="196"/>
                      <a:pt x="72" y="190"/>
                      <a:pt x="64" y="190"/>
                    </a:cubicBezTo>
                    <a:cubicBezTo>
                      <a:pt x="51" y="188"/>
                      <a:pt x="38" y="194"/>
                      <a:pt x="27" y="186"/>
                    </a:cubicBezTo>
                    <a:cubicBezTo>
                      <a:pt x="9" y="174"/>
                      <a:pt x="20" y="155"/>
                      <a:pt x="16" y="138"/>
                    </a:cubicBezTo>
                    <a:cubicBezTo>
                      <a:pt x="14" y="128"/>
                      <a:pt x="5" y="121"/>
                      <a:pt x="9" y="110"/>
                    </a:cubicBezTo>
                    <a:cubicBezTo>
                      <a:pt x="11" y="102"/>
                      <a:pt x="15" y="100"/>
                      <a:pt x="13" y="91"/>
                    </a:cubicBezTo>
                    <a:cubicBezTo>
                      <a:pt x="10" y="83"/>
                      <a:pt x="0" y="72"/>
                      <a:pt x="5" y="62"/>
                    </a:cubicBezTo>
                    <a:cubicBezTo>
                      <a:pt x="11" y="51"/>
                      <a:pt x="28" y="48"/>
                      <a:pt x="31" y="36"/>
                    </a:cubicBezTo>
                    <a:cubicBezTo>
                      <a:pt x="40" y="7"/>
                      <a:pt x="66" y="0"/>
                      <a:pt x="91" y="9"/>
                    </a:cubicBezTo>
                    <a:cubicBezTo>
                      <a:pt x="91" y="9"/>
                      <a:pt x="100" y="13"/>
                      <a:pt x="117" y="11"/>
                    </a:cubicBezTo>
                    <a:cubicBezTo>
                      <a:pt x="133" y="8"/>
                      <a:pt x="149" y="0"/>
                      <a:pt x="16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54038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08077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2052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16090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70129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24167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78206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32244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sp>
        <p:nvSpPr>
          <p:cNvPr id="66" name="Rectangle 10"/>
          <p:cNvSpPr>
            <a:spLocks noChangeArrowheads="1"/>
          </p:cNvSpPr>
          <p:nvPr/>
        </p:nvSpPr>
        <p:spPr bwMode="auto">
          <a:xfrm>
            <a:off x="9980295" y="3074670"/>
            <a:ext cx="1226820" cy="52260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buClrTx/>
              <a:buSzTx/>
              <a:buFontTx/>
            </a:pPr>
            <a:r>
              <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就业准备工作做得早</a:t>
            </a:r>
            <a:endPar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grpSp>
        <p:nvGrpSpPr>
          <p:cNvPr id="67" name="Group 66"/>
          <p:cNvGrpSpPr>
            <a:grpSpLocks noChangeAspect="1"/>
          </p:cNvGrpSpPr>
          <p:nvPr/>
        </p:nvGrpSpPr>
        <p:grpSpPr bwMode="auto">
          <a:xfrm rot="0">
            <a:off x="6036945" y="3340100"/>
            <a:ext cx="1730375" cy="2922905"/>
            <a:chOff x="4099" y="993"/>
            <a:chExt cx="1382" cy="2334"/>
          </a:xfrm>
        </p:grpSpPr>
        <p:sp>
          <p:nvSpPr>
            <p:cNvPr id="68" name="Rectangle 67"/>
            <p:cNvSpPr>
              <a:spLocks noChangeArrowheads="1"/>
            </p:cNvSpPr>
            <p:nvPr/>
          </p:nvSpPr>
          <p:spPr bwMode="auto">
            <a:xfrm>
              <a:off x="4866" y="2438"/>
              <a:ext cx="121" cy="829"/>
            </a:xfrm>
            <a:prstGeom prst="rect">
              <a:avLst/>
            </a:prstGeom>
            <a:solidFill>
              <a:srgbClr val="2D2E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9" name="Rectangle 68"/>
            <p:cNvSpPr>
              <a:spLocks noChangeArrowheads="1"/>
            </p:cNvSpPr>
            <p:nvPr/>
          </p:nvSpPr>
          <p:spPr bwMode="auto">
            <a:xfrm>
              <a:off x="4593" y="2438"/>
              <a:ext cx="121" cy="829"/>
            </a:xfrm>
            <a:prstGeom prst="rect">
              <a:avLst/>
            </a:prstGeom>
            <a:solidFill>
              <a:srgbClr val="3738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0" name="Rectangle 69"/>
            <p:cNvSpPr>
              <a:spLocks noChangeArrowheads="1"/>
            </p:cNvSpPr>
            <p:nvPr/>
          </p:nvSpPr>
          <p:spPr bwMode="auto">
            <a:xfrm>
              <a:off x="4586" y="1780"/>
              <a:ext cx="409" cy="400"/>
            </a:xfrm>
            <a:prstGeom prst="rect">
              <a:avLst/>
            </a:prstGeom>
            <a:solidFill>
              <a:srgbClr val="E8E1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1" name="Rectangle 70"/>
            <p:cNvSpPr>
              <a:spLocks noChangeArrowheads="1"/>
            </p:cNvSpPr>
            <p:nvPr/>
          </p:nvSpPr>
          <p:spPr bwMode="auto">
            <a:xfrm>
              <a:off x="4738" y="1732"/>
              <a:ext cx="105" cy="60"/>
            </a:xfrm>
            <a:prstGeom prst="rect">
              <a:avLst/>
            </a:prstGeom>
            <a:solidFill>
              <a:srgbClr val="E500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2" name="Freeform 71"/>
            <p:cNvSpPr/>
            <p:nvPr/>
          </p:nvSpPr>
          <p:spPr bwMode="auto">
            <a:xfrm>
              <a:off x="4726" y="1780"/>
              <a:ext cx="128" cy="658"/>
            </a:xfrm>
            <a:custGeom>
              <a:avLst/>
              <a:gdLst>
                <a:gd name="T0" fmla="*/ 0 w 128"/>
                <a:gd name="T1" fmla="*/ 604 h 658"/>
                <a:gd name="T2" fmla="*/ 64 w 128"/>
                <a:gd name="T3" fmla="*/ 658 h 658"/>
                <a:gd name="T4" fmla="*/ 128 w 128"/>
                <a:gd name="T5" fmla="*/ 604 h 658"/>
                <a:gd name="T6" fmla="*/ 83 w 128"/>
                <a:gd name="T7" fmla="*/ 0 h 658"/>
                <a:gd name="T8" fmla="*/ 45 w 128"/>
                <a:gd name="T9" fmla="*/ 0 h 658"/>
                <a:gd name="T10" fmla="*/ 0 w 128"/>
                <a:gd name="T11" fmla="*/ 604 h 658"/>
              </a:gdLst>
              <a:ahLst/>
              <a:cxnLst>
                <a:cxn ang="0">
                  <a:pos x="T0" y="T1"/>
                </a:cxn>
                <a:cxn ang="0">
                  <a:pos x="T2" y="T3"/>
                </a:cxn>
                <a:cxn ang="0">
                  <a:pos x="T4" y="T5"/>
                </a:cxn>
                <a:cxn ang="0">
                  <a:pos x="T6" y="T7"/>
                </a:cxn>
                <a:cxn ang="0">
                  <a:pos x="T8" y="T9"/>
                </a:cxn>
                <a:cxn ang="0">
                  <a:pos x="T10" y="T11"/>
                </a:cxn>
              </a:cxnLst>
              <a:rect l="0" t="0" r="r" b="b"/>
              <a:pathLst>
                <a:path w="128" h="658">
                  <a:moveTo>
                    <a:pt x="0" y="604"/>
                  </a:moveTo>
                  <a:lnTo>
                    <a:pt x="64" y="658"/>
                  </a:lnTo>
                  <a:lnTo>
                    <a:pt x="128" y="604"/>
                  </a:lnTo>
                  <a:lnTo>
                    <a:pt x="83" y="0"/>
                  </a:lnTo>
                  <a:lnTo>
                    <a:pt x="45" y="0"/>
                  </a:lnTo>
                  <a:lnTo>
                    <a:pt x="0" y="604"/>
                  </a:lnTo>
                  <a:close/>
                </a:path>
              </a:pathLst>
            </a:custGeom>
            <a:solidFill>
              <a:srgbClr val="E5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3" name="Freeform 72"/>
            <p:cNvSpPr/>
            <p:nvPr/>
          </p:nvSpPr>
          <p:spPr bwMode="auto">
            <a:xfrm>
              <a:off x="4824" y="1732"/>
              <a:ext cx="118" cy="83"/>
            </a:xfrm>
            <a:custGeom>
              <a:avLst/>
              <a:gdLst>
                <a:gd name="T0" fmla="*/ 26 w 118"/>
                <a:gd name="T1" fmla="*/ 83 h 83"/>
                <a:gd name="T2" fmla="*/ 118 w 118"/>
                <a:gd name="T3" fmla="*/ 48 h 83"/>
                <a:gd name="T4" fmla="*/ 118 w 118"/>
                <a:gd name="T5" fmla="*/ 0 h 83"/>
                <a:gd name="T6" fmla="*/ 0 w 118"/>
                <a:gd name="T7" fmla="*/ 0 h 83"/>
                <a:gd name="T8" fmla="*/ 26 w 118"/>
                <a:gd name="T9" fmla="*/ 83 h 83"/>
              </a:gdLst>
              <a:ahLst/>
              <a:cxnLst>
                <a:cxn ang="0">
                  <a:pos x="T0" y="T1"/>
                </a:cxn>
                <a:cxn ang="0">
                  <a:pos x="T2" y="T3"/>
                </a:cxn>
                <a:cxn ang="0">
                  <a:pos x="T4" y="T5"/>
                </a:cxn>
                <a:cxn ang="0">
                  <a:pos x="T6" y="T7"/>
                </a:cxn>
                <a:cxn ang="0">
                  <a:pos x="T8" y="T9"/>
                </a:cxn>
              </a:cxnLst>
              <a:rect l="0" t="0" r="r" b="b"/>
              <a:pathLst>
                <a:path w="118" h="83">
                  <a:moveTo>
                    <a:pt x="26" y="83"/>
                  </a:moveTo>
                  <a:lnTo>
                    <a:pt x="118" y="48"/>
                  </a:lnTo>
                  <a:lnTo>
                    <a:pt x="118" y="0"/>
                  </a:lnTo>
                  <a:lnTo>
                    <a:pt x="0" y="0"/>
                  </a:lnTo>
                  <a:lnTo>
                    <a:pt x="26" y="83"/>
                  </a:lnTo>
                  <a:close/>
                </a:path>
              </a:pathLst>
            </a:custGeom>
            <a:solidFill>
              <a:srgbClr val="FE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4" name="Freeform 73"/>
            <p:cNvSpPr/>
            <p:nvPr/>
          </p:nvSpPr>
          <p:spPr bwMode="auto">
            <a:xfrm>
              <a:off x="4638" y="1732"/>
              <a:ext cx="119" cy="83"/>
            </a:xfrm>
            <a:custGeom>
              <a:avLst/>
              <a:gdLst>
                <a:gd name="T0" fmla="*/ 93 w 119"/>
                <a:gd name="T1" fmla="*/ 83 h 83"/>
                <a:gd name="T2" fmla="*/ 0 w 119"/>
                <a:gd name="T3" fmla="*/ 48 h 83"/>
                <a:gd name="T4" fmla="*/ 0 w 119"/>
                <a:gd name="T5" fmla="*/ 0 h 83"/>
                <a:gd name="T6" fmla="*/ 119 w 119"/>
                <a:gd name="T7" fmla="*/ 0 h 83"/>
                <a:gd name="T8" fmla="*/ 93 w 119"/>
                <a:gd name="T9" fmla="*/ 83 h 83"/>
              </a:gdLst>
              <a:ahLst/>
              <a:cxnLst>
                <a:cxn ang="0">
                  <a:pos x="T0" y="T1"/>
                </a:cxn>
                <a:cxn ang="0">
                  <a:pos x="T2" y="T3"/>
                </a:cxn>
                <a:cxn ang="0">
                  <a:pos x="T4" y="T5"/>
                </a:cxn>
                <a:cxn ang="0">
                  <a:pos x="T6" y="T7"/>
                </a:cxn>
                <a:cxn ang="0">
                  <a:pos x="T8" y="T9"/>
                </a:cxn>
              </a:cxnLst>
              <a:rect l="0" t="0" r="r" b="b"/>
              <a:pathLst>
                <a:path w="119" h="83">
                  <a:moveTo>
                    <a:pt x="93" y="83"/>
                  </a:moveTo>
                  <a:lnTo>
                    <a:pt x="0" y="48"/>
                  </a:lnTo>
                  <a:lnTo>
                    <a:pt x="0" y="0"/>
                  </a:lnTo>
                  <a:lnTo>
                    <a:pt x="119" y="0"/>
                  </a:lnTo>
                  <a:lnTo>
                    <a:pt x="93" y="83"/>
                  </a:lnTo>
                  <a:close/>
                </a:path>
              </a:pathLst>
            </a:custGeom>
            <a:solidFill>
              <a:srgbClr val="FE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5" name="Freeform 74"/>
            <p:cNvSpPr/>
            <p:nvPr/>
          </p:nvSpPr>
          <p:spPr bwMode="auto">
            <a:xfrm>
              <a:off x="4771" y="1780"/>
              <a:ext cx="378" cy="770"/>
            </a:xfrm>
            <a:custGeom>
              <a:avLst/>
              <a:gdLst>
                <a:gd name="T0" fmla="*/ 28 w 159"/>
                <a:gd name="T1" fmla="*/ 325 h 325"/>
                <a:gd name="T2" fmla="*/ 28 w 159"/>
                <a:gd name="T3" fmla="*/ 325 h 325"/>
                <a:gd name="T4" fmla="*/ 27 w 159"/>
                <a:gd name="T5" fmla="*/ 325 h 325"/>
                <a:gd name="T6" fmla="*/ 0 w 159"/>
                <a:gd name="T7" fmla="*/ 306 h 325"/>
                <a:gd name="T8" fmla="*/ 0 w 159"/>
                <a:gd name="T9" fmla="*/ 305 h 325"/>
                <a:gd name="T10" fmla="*/ 0 w 159"/>
                <a:gd name="T11" fmla="*/ 160 h 325"/>
                <a:gd name="T12" fmla="*/ 70 w 159"/>
                <a:gd name="T13" fmla="*/ 0 h 325"/>
                <a:gd name="T14" fmla="*/ 159 w 159"/>
                <a:gd name="T15" fmla="*/ 0 h 325"/>
                <a:gd name="T16" fmla="*/ 124 w 159"/>
                <a:gd name="T17" fmla="*/ 160 h 325"/>
                <a:gd name="T18" fmla="*/ 124 w 159"/>
                <a:gd name="T19" fmla="*/ 325 h 325"/>
                <a:gd name="T20" fmla="*/ 28 w 159"/>
                <a:gd name="T2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325">
                  <a:moveTo>
                    <a:pt x="28" y="325"/>
                  </a:moveTo>
                  <a:cubicBezTo>
                    <a:pt x="28" y="325"/>
                    <a:pt x="28" y="325"/>
                    <a:pt x="28" y="325"/>
                  </a:cubicBezTo>
                  <a:cubicBezTo>
                    <a:pt x="28" y="325"/>
                    <a:pt x="28" y="325"/>
                    <a:pt x="27" y="325"/>
                  </a:cubicBezTo>
                  <a:cubicBezTo>
                    <a:pt x="13" y="325"/>
                    <a:pt x="2" y="317"/>
                    <a:pt x="0" y="306"/>
                  </a:cubicBezTo>
                  <a:cubicBezTo>
                    <a:pt x="0" y="305"/>
                    <a:pt x="0" y="305"/>
                    <a:pt x="0" y="305"/>
                  </a:cubicBezTo>
                  <a:cubicBezTo>
                    <a:pt x="0" y="160"/>
                    <a:pt x="0" y="160"/>
                    <a:pt x="0" y="160"/>
                  </a:cubicBezTo>
                  <a:cubicBezTo>
                    <a:pt x="70" y="0"/>
                    <a:pt x="70" y="0"/>
                    <a:pt x="70" y="0"/>
                  </a:cubicBezTo>
                  <a:cubicBezTo>
                    <a:pt x="159" y="0"/>
                    <a:pt x="159" y="0"/>
                    <a:pt x="159" y="0"/>
                  </a:cubicBezTo>
                  <a:cubicBezTo>
                    <a:pt x="124" y="160"/>
                    <a:pt x="124" y="160"/>
                    <a:pt x="124" y="160"/>
                  </a:cubicBezTo>
                  <a:cubicBezTo>
                    <a:pt x="124" y="325"/>
                    <a:pt x="124" y="325"/>
                    <a:pt x="124" y="325"/>
                  </a:cubicBezTo>
                  <a:lnTo>
                    <a:pt x="28" y="325"/>
                  </a:lnTo>
                  <a:close/>
                </a:path>
              </a:pathLst>
            </a:custGeom>
            <a:solidFill>
              <a:srgbClr val="2D2E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6" name="Freeform 75"/>
            <p:cNvSpPr/>
            <p:nvPr/>
          </p:nvSpPr>
          <p:spPr bwMode="auto">
            <a:xfrm>
              <a:off x="4771" y="1756"/>
              <a:ext cx="262" cy="403"/>
            </a:xfrm>
            <a:custGeom>
              <a:avLst/>
              <a:gdLst>
                <a:gd name="T0" fmla="*/ 138 w 262"/>
                <a:gd name="T1" fmla="*/ 201 h 403"/>
                <a:gd name="T2" fmla="*/ 0 w 262"/>
                <a:gd name="T3" fmla="*/ 403 h 403"/>
                <a:gd name="T4" fmla="*/ 176 w 262"/>
                <a:gd name="T5" fmla="*/ 0 h 403"/>
                <a:gd name="T6" fmla="*/ 262 w 262"/>
                <a:gd name="T7" fmla="*/ 24 h 403"/>
                <a:gd name="T8" fmla="*/ 205 w 262"/>
                <a:gd name="T9" fmla="*/ 107 h 403"/>
                <a:gd name="T10" fmla="*/ 205 w 262"/>
                <a:gd name="T11" fmla="*/ 107 h 403"/>
                <a:gd name="T12" fmla="*/ 143 w 262"/>
                <a:gd name="T13" fmla="*/ 194 h 403"/>
                <a:gd name="T14" fmla="*/ 138 w 262"/>
                <a:gd name="T15" fmla="*/ 201 h 403"/>
                <a:gd name="T16" fmla="*/ 138 w 262"/>
                <a:gd name="T17" fmla="*/ 20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403">
                  <a:moveTo>
                    <a:pt x="138" y="201"/>
                  </a:moveTo>
                  <a:lnTo>
                    <a:pt x="0" y="403"/>
                  </a:lnTo>
                  <a:lnTo>
                    <a:pt x="176" y="0"/>
                  </a:lnTo>
                  <a:lnTo>
                    <a:pt x="262" y="24"/>
                  </a:lnTo>
                  <a:lnTo>
                    <a:pt x="205" y="107"/>
                  </a:lnTo>
                  <a:lnTo>
                    <a:pt x="205" y="107"/>
                  </a:lnTo>
                  <a:lnTo>
                    <a:pt x="143" y="194"/>
                  </a:lnTo>
                  <a:lnTo>
                    <a:pt x="138" y="201"/>
                  </a:lnTo>
                  <a:lnTo>
                    <a:pt x="138" y="201"/>
                  </a:lnTo>
                  <a:close/>
                </a:path>
              </a:pathLst>
            </a:custGeom>
            <a:solidFill>
              <a:srgbClr val="4949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7" name="Freeform 76"/>
            <p:cNvSpPr/>
            <p:nvPr/>
          </p:nvSpPr>
          <p:spPr bwMode="auto">
            <a:xfrm>
              <a:off x="4432" y="1780"/>
              <a:ext cx="377" cy="770"/>
            </a:xfrm>
            <a:custGeom>
              <a:avLst/>
              <a:gdLst>
                <a:gd name="T0" fmla="*/ 131 w 159"/>
                <a:gd name="T1" fmla="*/ 325 h 325"/>
                <a:gd name="T2" fmla="*/ 131 w 159"/>
                <a:gd name="T3" fmla="*/ 325 h 325"/>
                <a:gd name="T4" fmla="*/ 132 w 159"/>
                <a:gd name="T5" fmla="*/ 325 h 325"/>
                <a:gd name="T6" fmla="*/ 159 w 159"/>
                <a:gd name="T7" fmla="*/ 306 h 325"/>
                <a:gd name="T8" fmla="*/ 159 w 159"/>
                <a:gd name="T9" fmla="*/ 305 h 325"/>
                <a:gd name="T10" fmla="*/ 159 w 159"/>
                <a:gd name="T11" fmla="*/ 160 h 325"/>
                <a:gd name="T12" fmla="*/ 89 w 159"/>
                <a:gd name="T13" fmla="*/ 0 h 325"/>
                <a:gd name="T14" fmla="*/ 0 w 159"/>
                <a:gd name="T15" fmla="*/ 0 h 325"/>
                <a:gd name="T16" fmla="*/ 35 w 159"/>
                <a:gd name="T17" fmla="*/ 160 h 325"/>
                <a:gd name="T18" fmla="*/ 35 w 159"/>
                <a:gd name="T19" fmla="*/ 325 h 325"/>
                <a:gd name="T20" fmla="*/ 131 w 159"/>
                <a:gd name="T2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325">
                  <a:moveTo>
                    <a:pt x="131" y="325"/>
                  </a:moveTo>
                  <a:cubicBezTo>
                    <a:pt x="131" y="325"/>
                    <a:pt x="131" y="325"/>
                    <a:pt x="131" y="325"/>
                  </a:cubicBezTo>
                  <a:cubicBezTo>
                    <a:pt x="131" y="325"/>
                    <a:pt x="131" y="325"/>
                    <a:pt x="132" y="325"/>
                  </a:cubicBezTo>
                  <a:cubicBezTo>
                    <a:pt x="146" y="325"/>
                    <a:pt x="157" y="317"/>
                    <a:pt x="159" y="306"/>
                  </a:cubicBezTo>
                  <a:cubicBezTo>
                    <a:pt x="159" y="305"/>
                    <a:pt x="159" y="305"/>
                    <a:pt x="159" y="305"/>
                  </a:cubicBezTo>
                  <a:cubicBezTo>
                    <a:pt x="159" y="160"/>
                    <a:pt x="159" y="160"/>
                    <a:pt x="159" y="160"/>
                  </a:cubicBezTo>
                  <a:cubicBezTo>
                    <a:pt x="89" y="0"/>
                    <a:pt x="89" y="0"/>
                    <a:pt x="89" y="0"/>
                  </a:cubicBezTo>
                  <a:cubicBezTo>
                    <a:pt x="0" y="0"/>
                    <a:pt x="0" y="0"/>
                    <a:pt x="0" y="0"/>
                  </a:cubicBezTo>
                  <a:cubicBezTo>
                    <a:pt x="35" y="160"/>
                    <a:pt x="35" y="160"/>
                    <a:pt x="35" y="160"/>
                  </a:cubicBezTo>
                  <a:cubicBezTo>
                    <a:pt x="35" y="325"/>
                    <a:pt x="35" y="325"/>
                    <a:pt x="35" y="325"/>
                  </a:cubicBezTo>
                  <a:lnTo>
                    <a:pt x="131" y="325"/>
                  </a:lnTo>
                  <a:close/>
                </a:path>
              </a:pathLst>
            </a:custGeom>
            <a:solidFill>
              <a:srgbClr val="3738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8" name="Freeform 77"/>
            <p:cNvSpPr/>
            <p:nvPr/>
          </p:nvSpPr>
          <p:spPr bwMode="auto">
            <a:xfrm>
              <a:off x="4548" y="1756"/>
              <a:ext cx="261" cy="403"/>
            </a:xfrm>
            <a:custGeom>
              <a:avLst/>
              <a:gdLst>
                <a:gd name="T0" fmla="*/ 0 w 261"/>
                <a:gd name="T1" fmla="*/ 24 h 403"/>
                <a:gd name="T2" fmla="*/ 86 w 261"/>
                <a:gd name="T3" fmla="*/ 0 h 403"/>
                <a:gd name="T4" fmla="*/ 261 w 261"/>
                <a:gd name="T5" fmla="*/ 403 h 403"/>
                <a:gd name="T6" fmla="*/ 57 w 261"/>
                <a:gd name="T7" fmla="*/ 107 h 403"/>
                <a:gd name="T8" fmla="*/ 57 w 261"/>
                <a:gd name="T9" fmla="*/ 107 h 403"/>
                <a:gd name="T10" fmla="*/ 0 w 261"/>
                <a:gd name="T11" fmla="*/ 24 h 403"/>
              </a:gdLst>
              <a:ahLst/>
              <a:cxnLst>
                <a:cxn ang="0">
                  <a:pos x="T0" y="T1"/>
                </a:cxn>
                <a:cxn ang="0">
                  <a:pos x="T2" y="T3"/>
                </a:cxn>
                <a:cxn ang="0">
                  <a:pos x="T4" y="T5"/>
                </a:cxn>
                <a:cxn ang="0">
                  <a:pos x="T6" y="T7"/>
                </a:cxn>
                <a:cxn ang="0">
                  <a:pos x="T8" y="T9"/>
                </a:cxn>
                <a:cxn ang="0">
                  <a:pos x="T10" y="T11"/>
                </a:cxn>
              </a:cxnLst>
              <a:rect l="0" t="0" r="r" b="b"/>
              <a:pathLst>
                <a:path w="261" h="403">
                  <a:moveTo>
                    <a:pt x="0" y="24"/>
                  </a:moveTo>
                  <a:lnTo>
                    <a:pt x="86" y="0"/>
                  </a:lnTo>
                  <a:lnTo>
                    <a:pt x="261" y="403"/>
                  </a:lnTo>
                  <a:lnTo>
                    <a:pt x="57" y="107"/>
                  </a:lnTo>
                  <a:lnTo>
                    <a:pt x="57" y="107"/>
                  </a:lnTo>
                  <a:lnTo>
                    <a:pt x="0" y="24"/>
                  </a:lnTo>
                  <a:close/>
                </a:path>
              </a:pathLst>
            </a:custGeom>
            <a:solidFill>
              <a:srgbClr val="4949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9" name="Rectangle 78"/>
            <p:cNvSpPr>
              <a:spLocks noChangeArrowheads="1"/>
            </p:cNvSpPr>
            <p:nvPr/>
          </p:nvSpPr>
          <p:spPr bwMode="auto">
            <a:xfrm>
              <a:off x="4681" y="1676"/>
              <a:ext cx="226" cy="56"/>
            </a:xfrm>
            <a:prstGeom prst="rect">
              <a:avLst/>
            </a:prstGeom>
            <a:solidFill>
              <a:srgbClr val="F4C8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0" name="Freeform 79"/>
            <p:cNvSpPr/>
            <p:nvPr/>
          </p:nvSpPr>
          <p:spPr bwMode="auto">
            <a:xfrm>
              <a:off x="4463" y="1164"/>
              <a:ext cx="653" cy="552"/>
            </a:xfrm>
            <a:custGeom>
              <a:avLst/>
              <a:gdLst>
                <a:gd name="T0" fmla="*/ 246 w 275"/>
                <a:gd name="T1" fmla="*/ 88 h 233"/>
                <a:gd name="T2" fmla="*/ 245 w 275"/>
                <a:gd name="T3" fmla="*/ 88 h 233"/>
                <a:gd name="T4" fmla="*/ 241 w 275"/>
                <a:gd name="T5" fmla="*/ 0 h 233"/>
                <a:gd name="T6" fmla="*/ 138 w 275"/>
                <a:gd name="T7" fmla="*/ 0 h 233"/>
                <a:gd name="T8" fmla="*/ 34 w 275"/>
                <a:gd name="T9" fmla="*/ 0 h 233"/>
                <a:gd name="T10" fmla="*/ 30 w 275"/>
                <a:gd name="T11" fmla="*/ 88 h 233"/>
                <a:gd name="T12" fmla="*/ 29 w 275"/>
                <a:gd name="T13" fmla="*/ 88 h 233"/>
                <a:gd name="T14" fmla="*/ 0 w 275"/>
                <a:gd name="T15" fmla="*/ 115 h 233"/>
                <a:gd name="T16" fmla="*/ 29 w 275"/>
                <a:gd name="T17" fmla="*/ 142 h 233"/>
                <a:gd name="T18" fmla="*/ 31 w 275"/>
                <a:gd name="T19" fmla="*/ 142 h 233"/>
                <a:gd name="T20" fmla="*/ 31 w 275"/>
                <a:gd name="T21" fmla="*/ 142 h 233"/>
                <a:gd name="T22" fmla="*/ 31 w 275"/>
                <a:gd name="T23" fmla="*/ 142 h 233"/>
                <a:gd name="T24" fmla="*/ 112 w 275"/>
                <a:gd name="T25" fmla="*/ 232 h 233"/>
                <a:gd name="T26" fmla="*/ 112 w 275"/>
                <a:gd name="T27" fmla="*/ 232 h 233"/>
                <a:gd name="T28" fmla="*/ 138 w 275"/>
                <a:gd name="T29" fmla="*/ 232 h 233"/>
                <a:gd name="T30" fmla="*/ 164 w 275"/>
                <a:gd name="T31" fmla="*/ 232 h 233"/>
                <a:gd name="T32" fmla="*/ 244 w 275"/>
                <a:gd name="T33" fmla="*/ 142 h 233"/>
                <a:gd name="T34" fmla="*/ 246 w 275"/>
                <a:gd name="T35" fmla="*/ 142 h 233"/>
                <a:gd name="T36" fmla="*/ 275 w 275"/>
                <a:gd name="T37" fmla="*/ 115 h 233"/>
                <a:gd name="T38" fmla="*/ 246 w 275"/>
                <a:gd name="T39" fmla="*/ 8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233">
                  <a:moveTo>
                    <a:pt x="246" y="88"/>
                  </a:moveTo>
                  <a:cubicBezTo>
                    <a:pt x="246" y="88"/>
                    <a:pt x="245" y="88"/>
                    <a:pt x="245" y="88"/>
                  </a:cubicBezTo>
                  <a:cubicBezTo>
                    <a:pt x="244" y="45"/>
                    <a:pt x="241" y="0"/>
                    <a:pt x="241" y="0"/>
                  </a:cubicBezTo>
                  <a:cubicBezTo>
                    <a:pt x="138" y="0"/>
                    <a:pt x="138" y="0"/>
                    <a:pt x="138" y="0"/>
                  </a:cubicBezTo>
                  <a:cubicBezTo>
                    <a:pt x="34" y="0"/>
                    <a:pt x="34" y="0"/>
                    <a:pt x="34" y="0"/>
                  </a:cubicBezTo>
                  <a:cubicBezTo>
                    <a:pt x="34" y="0"/>
                    <a:pt x="31" y="45"/>
                    <a:pt x="30" y="88"/>
                  </a:cubicBezTo>
                  <a:cubicBezTo>
                    <a:pt x="30" y="88"/>
                    <a:pt x="30" y="88"/>
                    <a:pt x="29" y="88"/>
                  </a:cubicBezTo>
                  <a:cubicBezTo>
                    <a:pt x="13" y="88"/>
                    <a:pt x="0" y="100"/>
                    <a:pt x="0" y="115"/>
                  </a:cubicBezTo>
                  <a:cubicBezTo>
                    <a:pt x="0" y="130"/>
                    <a:pt x="13" y="142"/>
                    <a:pt x="29" y="142"/>
                  </a:cubicBezTo>
                  <a:cubicBezTo>
                    <a:pt x="30" y="142"/>
                    <a:pt x="30" y="142"/>
                    <a:pt x="31" y="142"/>
                  </a:cubicBezTo>
                  <a:cubicBezTo>
                    <a:pt x="31" y="142"/>
                    <a:pt x="31" y="142"/>
                    <a:pt x="31" y="142"/>
                  </a:cubicBezTo>
                  <a:cubicBezTo>
                    <a:pt x="31" y="142"/>
                    <a:pt x="31" y="142"/>
                    <a:pt x="31" y="142"/>
                  </a:cubicBezTo>
                  <a:cubicBezTo>
                    <a:pt x="31" y="142"/>
                    <a:pt x="59" y="213"/>
                    <a:pt x="112" y="232"/>
                  </a:cubicBezTo>
                  <a:cubicBezTo>
                    <a:pt x="112" y="232"/>
                    <a:pt x="112" y="232"/>
                    <a:pt x="112" y="232"/>
                  </a:cubicBezTo>
                  <a:cubicBezTo>
                    <a:pt x="118" y="233"/>
                    <a:pt x="138" y="232"/>
                    <a:pt x="138" y="232"/>
                  </a:cubicBezTo>
                  <a:cubicBezTo>
                    <a:pt x="138" y="232"/>
                    <a:pt x="158" y="233"/>
                    <a:pt x="164" y="232"/>
                  </a:cubicBezTo>
                  <a:cubicBezTo>
                    <a:pt x="216" y="213"/>
                    <a:pt x="244" y="142"/>
                    <a:pt x="244" y="142"/>
                  </a:cubicBezTo>
                  <a:cubicBezTo>
                    <a:pt x="245" y="142"/>
                    <a:pt x="245" y="142"/>
                    <a:pt x="246" y="142"/>
                  </a:cubicBezTo>
                  <a:cubicBezTo>
                    <a:pt x="262" y="142"/>
                    <a:pt x="275" y="130"/>
                    <a:pt x="275" y="115"/>
                  </a:cubicBezTo>
                  <a:cubicBezTo>
                    <a:pt x="275" y="100"/>
                    <a:pt x="262" y="88"/>
                    <a:pt x="246" y="88"/>
                  </a:cubicBezTo>
                  <a:close/>
                </a:path>
              </a:pathLst>
            </a:custGeom>
            <a:solidFill>
              <a:srgbClr val="FDD0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1" name="Freeform 80"/>
            <p:cNvSpPr/>
            <p:nvPr/>
          </p:nvSpPr>
          <p:spPr bwMode="auto">
            <a:xfrm>
              <a:off x="4491" y="1422"/>
              <a:ext cx="38" cy="38"/>
            </a:xfrm>
            <a:custGeom>
              <a:avLst/>
              <a:gdLst>
                <a:gd name="T0" fmla="*/ 4 w 16"/>
                <a:gd name="T1" fmla="*/ 12 h 16"/>
                <a:gd name="T2" fmla="*/ 12 w 16"/>
                <a:gd name="T3" fmla="*/ 4 h 16"/>
                <a:gd name="T4" fmla="*/ 16 w 16"/>
                <a:gd name="T5" fmla="*/ 5 h 16"/>
                <a:gd name="T6" fmla="*/ 9 w 16"/>
                <a:gd name="T7" fmla="*/ 0 h 16"/>
                <a:gd name="T8" fmla="*/ 0 w 16"/>
                <a:gd name="T9" fmla="*/ 8 h 16"/>
                <a:gd name="T10" fmla="*/ 5 w 16"/>
                <a:gd name="T11" fmla="*/ 16 h 16"/>
                <a:gd name="T12" fmla="*/ 4 w 16"/>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4" y="12"/>
                  </a:moveTo>
                  <a:cubicBezTo>
                    <a:pt x="4" y="7"/>
                    <a:pt x="7" y="4"/>
                    <a:pt x="12" y="4"/>
                  </a:cubicBezTo>
                  <a:cubicBezTo>
                    <a:pt x="14" y="4"/>
                    <a:pt x="15" y="4"/>
                    <a:pt x="16" y="5"/>
                  </a:cubicBezTo>
                  <a:cubicBezTo>
                    <a:pt x="15" y="2"/>
                    <a:pt x="12" y="0"/>
                    <a:pt x="9" y="0"/>
                  </a:cubicBezTo>
                  <a:cubicBezTo>
                    <a:pt x="4" y="0"/>
                    <a:pt x="0" y="4"/>
                    <a:pt x="0" y="8"/>
                  </a:cubicBezTo>
                  <a:cubicBezTo>
                    <a:pt x="0" y="12"/>
                    <a:pt x="2" y="15"/>
                    <a:pt x="5" y="16"/>
                  </a:cubicBezTo>
                  <a:cubicBezTo>
                    <a:pt x="4" y="15"/>
                    <a:pt x="4" y="14"/>
                    <a:pt x="4" y="12"/>
                  </a:cubicBezTo>
                  <a:close/>
                </a:path>
              </a:pathLst>
            </a:custGeom>
            <a:solidFill>
              <a:srgbClr val="D3AB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2" name="Freeform 81"/>
            <p:cNvSpPr/>
            <p:nvPr/>
          </p:nvSpPr>
          <p:spPr bwMode="auto">
            <a:xfrm>
              <a:off x="5049" y="1422"/>
              <a:ext cx="38" cy="38"/>
            </a:xfrm>
            <a:custGeom>
              <a:avLst/>
              <a:gdLst>
                <a:gd name="T0" fmla="*/ 13 w 16"/>
                <a:gd name="T1" fmla="*/ 12 h 16"/>
                <a:gd name="T2" fmla="*/ 4 w 16"/>
                <a:gd name="T3" fmla="*/ 4 h 16"/>
                <a:gd name="T4" fmla="*/ 0 w 16"/>
                <a:gd name="T5" fmla="*/ 5 h 16"/>
                <a:gd name="T6" fmla="*/ 8 w 16"/>
                <a:gd name="T7" fmla="*/ 0 h 16"/>
                <a:gd name="T8" fmla="*/ 16 w 16"/>
                <a:gd name="T9" fmla="*/ 8 h 16"/>
                <a:gd name="T10" fmla="*/ 12 w 16"/>
                <a:gd name="T11" fmla="*/ 16 h 16"/>
                <a:gd name="T12" fmla="*/ 13 w 16"/>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3" y="12"/>
                  </a:moveTo>
                  <a:cubicBezTo>
                    <a:pt x="13" y="7"/>
                    <a:pt x="9" y="4"/>
                    <a:pt x="4" y="4"/>
                  </a:cubicBezTo>
                  <a:cubicBezTo>
                    <a:pt x="2" y="4"/>
                    <a:pt x="1" y="4"/>
                    <a:pt x="0" y="5"/>
                  </a:cubicBezTo>
                  <a:cubicBezTo>
                    <a:pt x="1" y="2"/>
                    <a:pt x="4" y="0"/>
                    <a:pt x="8" y="0"/>
                  </a:cubicBezTo>
                  <a:cubicBezTo>
                    <a:pt x="12" y="0"/>
                    <a:pt x="16" y="4"/>
                    <a:pt x="16" y="8"/>
                  </a:cubicBezTo>
                  <a:cubicBezTo>
                    <a:pt x="16" y="12"/>
                    <a:pt x="14" y="15"/>
                    <a:pt x="12" y="16"/>
                  </a:cubicBezTo>
                  <a:cubicBezTo>
                    <a:pt x="12" y="15"/>
                    <a:pt x="13" y="14"/>
                    <a:pt x="13" y="12"/>
                  </a:cubicBezTo>
                  <a:close/>
                </a:path>
              </a:pathLst>
            </a:custGeom>
            <a:solidFill>
              <a:srgbClr val="DDAA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3" name="Freeform 82"/>
            <p:cNvSpPr/>
            <p:nvPr/>
          </p:nvSpPr>
          <p:spPr bwMode="auto">
            <a:xfrm>
              <a:off x="4486" y="1422"/>
              <a:ext cx="38" cy="38"/>
            </a:xfrm>
            <a:custGeom>
              <a:avLst/>
              <a:gdLst>
                <a:gd name="T0" fmla="*/ 4 w 16"/>
                <a:gd name="T1" fmla="*/ 12 h 16"/>
                <a:gd name="T2" fmla="*/ 12 w 16"/>
                <a:gd name="T3" fmla="*/ 4 h 16"/>
                <a:gd name="T4" fmla="*/ 16 w 16"/>
                <a:gd name="T5" fmla="*/ 5 h 16"/>
                <a:gd name="T6" fmla="*/ 9 w 16"/>
                <a:gd name="T7" fmla="*/ 0 h 16"/>
                <a:gd name="T8" fmla="*/ 0 w 16"/>
                <a:gd name="T9" fmla="*/ 8 h 16"/>
                <a:gd name="T10" fmla="*/ 5 w 16"/>
                <a:gd name="T11" fmla="*/ 16 h 16"/>
                <a:gd name="T12" fmla="*/ 4 w 16"/>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4" y="12"/>
                  </a:moveTo>
                  <a:cubicBezTo>
                    <a:pt x="4" y="7"/>
                    <a:pt x="7" y="4"/>
                    <a:pt x="12" y="4"/>
                  </a:cubicBezTo>
                  <a:cubicBezTo>
                    <a:pt x="14" y="4"/>
                    <a:pt x="15" y="4"/>
                    <a:pt x="16" y="5"/>
                  </a:cubicBezTo>
                  <a:cubicBezTo>
                    <a:pt x="15" y="2"/>
                    <a:pt x="12" y="0"/>
                    <a:pt x="9" y="0"/>
                  </a:cubicBezTo>
                  <a:cubicBezTo>
                    <a:pt x="4" y="0"/>
                    <a:pt x="0" y="4"/>
                    <a:pt x="0" y="8"/>
                  </a:cubicBezTo>
                  <a:cubicBezTo>
                    <a:pt x="0" y="12"/>
                    <a:pt x="2" y="15"/>
                    <a:pt x="5" y="16"/>
                  </a:cubicBezTo>
                  <a:cubicBezTo>
                    <a:pt x="4" y="15"/>
                    <a:pt x="4" y="14"/>
                    <a:pt x="4" y="12"/>
                  </a:cubicBezTo>
                  <a:close/>
                </a:path>
              </a:pathLst>
            </a:custGeom>
            <a:solidFill>
              <a:srgbClr val="DDAA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4" name="Freeform 83"/>
            <p:cNvSpPr/>
            <p:nvPr/>
          </p:nvSpPr>
          <p:spPr bwMode="auto">
            <a:xfrm>
              <a:off x="4743" y="1477"/>
              <a:ext cx="95" cy="52"/>
            </a:xfrm>
            <a:custGeom>
              <a:avLst/>
              <a:gdLst>
                <a:gd name="T0" fmla="*/ 20 w 40"/>
                <a:gd name="T1" fmla="*/ 20 h 22"/>
                <a:gd name="T2" fmla="*/ 0 w 40"/>
                <a:gd name="T3" fmla="*/ 0 h 22"/>
                <a:gd name="T4" fmla="*/ 0 w 40"/>
                <a:gd name="T5" fmla="*/ 2 h 22"/>
                <a:gd name="T6" fmla="*/ 20 w 40"/>
                <a:gd name="T7" fmla="*/ 22 h 22"/>
                <a:gd name="T8" fmla="*/ 40 w 40"/>
                <a:gd name="T9" fmla="*/ 2 h 22"/>
                <a:gd name="T10" fmla="*/ 40 w 40"/>
                <a:gd name="T11" fmla="*/ 0 h 22"/>
                <a:gd name="T12" fmla="*/ 20 w 40"/>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40" h="22">
                  <a:moveTo>
                    <a:pt x="20" y="20"/>
                  </a:moveTo>
                  <a:cubicBezTo>
                    <a:pt x="9" y="20"/>
                    <a:pt x="0" y="11"/>
                    <a:pt x="0" y="0"/>
                  </a:cubicBezTo>
                  <a:cubicBezTo>
                    <a:pt x="0" y="1"/>
                    <a:pt x="0" y="1"/>
                    <a:pt x="0" y="2"/>
                  </a:cubicBezTo>
                  <a:cubicBezTo>
                    <a:pt x="0" y="13"/>
                    <a:pt x="9" y="22"/>
                    <a:pt x="20" y="22"/>
                  </a:cubicBezTo>
                  <a:cubicBezTo>
                    <a:pt x="31" y="22"/>
                    <a:pt x="40" y="13"/>
                    <a:pt x="40" y="2"/>
                  </a:cubicBezTo>
                  <a:cubicBezTo>
                    <a:pt x="40" y="1"/>
                    <a:pt x="40" y="1"/>
                    <a:pt x="40" y="0"/>
                  </a:cubicBezTo>
                  <a:cubicBezTo>
                    <a:pt x="40" y="11"/>
                    <a:pt x="31" y="20"/>
                    <a:pt x="20" y="20"/>
                  </a:cubicBezTo>
                  <a:close/>
                </a:path>
              </a:pathLst>
            </a:custGeom>
            <a:solidFill>
              <a:srgbClr val="DDAA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5" name="Freeform 84"/>
            <p:cNvSpPr/>
            <p:nvPr/>
          </p:nvSpPr>
          <p:spPr bwMode="auto">
            <a:xfrm>
              <a:off x="4591" y="1249"/>
              <a:ext cx="164" cy="59"/>
            </a:xfrm>
            <a:custGeom>
              <a:avLst/>
              <a:gdLst>
                <a:gd name="T0" fmla="*/ 69 w 69"/>
                <a:gd name="T1" fmla="*/ 15 h 25"/>
                <a:gd name="T2" fmla="*/ 65 w 69"/>
                <a:gd name="T3" fmla="*/ 23 h 25"/>
                <a:gd name="T4" fmla="*/ 0 w 69"/>
                <a:gd name="T5" fmla="*/ 25 h 25"/>
                <a:gd name="T6" fmla="*/ 69 w 69"/>
                <a:gd name="T7" fmla="*/ 15 h 25"/>
              </a:gdLst>
              <a:ahLst/>
              <a:cxnLst>
                <a:cxn ang="0">
                  <a:pos x="T0" y="T1"/>
                </a:cxn>
                <a:cxn ang="0">
                  <a:pos x="T2" y="T3"/>
                </a:cxn>
                <a:cxn ang="0">
                  <a:pos x="T4" y="T5"/>
                </a:cxn>
                <a:cxn ang="0">
                  <a:pos x="T6" y="T7"/>
                </a:cxn>
              </a:cxnLst>
              <a:rect l="0" t="0" r="r" b="b"/>
              <a:pathLst>
                <a:path w="69" h="25">
                  <a:moveTo>
                    <a:pt x="69" y="15"/>
                  </a:moveTo>
                  <a:cubicBezTo>
                    <a:pt x="65" y="23"/>
                    <a:pt x="65" y="23"/>
                    <a:pt x="65" y="23"/>
                  </a:cubicBezTo>
                  <a:cubicBezTo>
                    <a:pt x="65" y="23"/>
                    <a:pt x="34" y="6"/>
                    <a:pt x="0" y="25"/>
                  </a:cubicBezTo>
                  <a:cubicBezTo>
                    <a:pt x="0" y="25"/>
                    <a:pt x="24" y="0"/>
                    <a:pt x="69" y="15"/>
                  </a:cubicBezTo>
                  <a:close/>
                </a:path>
              </a:pathLst>
            </a:custGeom>
            <a:solidFill>
              <a:srgbClr val="753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6" name="Freeform 85"/>
            <p:cNvSpPr/>
            <p:nvPr/>
          </p:nvSpPr>
          <p:spPr bwMode="auto">
            <a:xfrm>
              <a:off x="4826" y="1249"/>
              <a:ext cx="164" cy="59"/>
            </a:xfrm>
            <a:custGeom>
              <a:avLst/>
              <a:gdLst>
                <a:gd name="T0" fmla="*/ 0 w 69"/>
                <a:gd name="T1" fmla="*/ 15 h 25"/>
                <a:gd name="T2" fmla="*/ 4 w 69"/>
                <a:gd name="T3" fmla="*/ 23 h 25"/>
                <a:gd name="T4" fmla="*/ 69 w 69"/>
                <a:gd name="T5" fmla="*/ 25 h 25"/>
                <a:gd name="T6" fmla="*/ 0 w 69"/>
                <a:gd name="T7" fmla="*/ 15 h 25"/>
              </a:gdLst>
              <a:ahLst/>
              <a:cxnLst>
                <a:cxn ang="0">
                  <a:pos x="T0" y="T1"/>
                </a:cxn>
                <a:cxn ang="0">
                  <a:pos x="T2" y="T3"/>
                </a:cxn>
                <a:cxn ang="0">
                  <a:pos x="T4" y="T5"/>
                </a:cxn>
                <a:cxn ang="0">
                  <a:pos x="T6" y="T7"/>
                </a:cxn>
              </a:cxnLst>
              <a:rect l="0" t="0" r="r" b="b"/>
              <a:pathLst>
                <a:path w="69" h="25">
                  <a:moveTo>
                    <a:pt x="0" y="15"/>
                  </a:moveTo>
                  <a:cubicBezTo>
                    <a:pt x="4" y="23"/>
                    <a:pt x="4" y="23"/>
                    <a:pt x="4" y="23"/>
                  </a:cubicBezTo>
                  <a:cubicBezTo>
                    <a:pt x="4" y="23"/>
                    <a:pt x="35" y="6"/>
                    <a:pt x="69" y="25"/>
                  </a:cubicBezTo>
                  <a:cubicBezTo>
                    <a:pt x="69" y="25"/>
                    <a:pt x="44" y="0"/>
                    <a:pt x="0" y="15"/>
                  </a:cubicBezTo>
                  <a:close/>
                </a:path>
              </a:pathLst>
            </a:custGeom>
            <a:solidFill>
              <a:srgbClr val="753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7" name="Freeform 86"/>
            <p:cNvSpPr/>
            <p:nvPr/>
          </p:nvSpPr>
          <p:spPr bwMode="auto">
            <a:xfrm>
              <a:off x="4501" y="993"/>
              <a:ext cx="574" cy="413"/>
            </a:xfrm>
            <a:custGeom>
              <a:avLst/>
              <a:gdLst>
                <a:gd name="T0" fmla="*/ 239 w 242"/>
                <a:gd name="T1" fmla="*/ 73 h 174"/>
                <a:gd name="T2" fmla="*/ 61 w 242"/>
                <a:gd name="T3" fmla="*/ 12 h 174"/>
                <a:gd name="T4" fmla="*/ 69 w 242"/>
                <a:gd name="T5" fmla="*/ 0 h 174"/>
                <a:gd name="T6" fmla="*/ 33 w 242"/>
                <a:gd name="T7" fmla="*/ 23 h 174"/>
                <a:gd name="T8" fmla="*/ 27 w 242"/>
                <a:gd name="T9" fmla="*/ 28 h 174"/>
                <a:gd name="T10" fmla="*/ 27 w 242"/>
                <a:gd name="T11" fmla="*/ 29 h 174"/>
                <a:gd name="T12" fmla="*/ 27 w 242"/>
                <a:gd name="T13" fmla="*/ 29 h 174"/>
                <a:gd name="T14" fmla="*/ 18 w 242"/>
                <a:gd name="T15" fmla="*/ 59 h 174"/>
                <a:gd name="T16" fmla="*/ 15 w 242"/>
                <a:gd name="T17" fmla="*/ 165 h 174"/>
                <a:gd name="T18" fmla="*/ 15 w 242"/>
                <a:gd name="T19" fmla="*/ 165 h 174"/>
                <a:gd name="T20" fmla="*/ 17 w 242"/>
                <a:gd name="T21" fmla="*/ 170 h 174"/>
                <a:gd name="T22" fmla="*/ 20 w 242"/>
                <a:gd name="T23" fmla="*/ 163 h 174"/>
                <a:gd name="T24" fmla="*/ 24 w 242"/>
                <a:gd name="T25" fmla="*/ 138 h 174"/>
                <a:gd name="T26" fmla="*/ 36 w 242"/>
                <a:gd name="T27" fmla="*/ 90 h 174"/>
                <a:gd name="T28" fmla="*/ 39 w 242"/>
                <a:gd name="T29" fmla="*/ 91 h 174"/>
                <a:gd name="T30" fmla="*/ 177 w 242"/>
                <a:gd name="T31" fmla="*/ 115 h 174"/>
                <a:gd name="T32" fmla="*/ 172 w 242"/>
                <a:gd name="T33" fmla="*/ 110 h 174"/>
                <a:gd name="T34" fmla="*/ 200 w 242"/>
                <a:gd name="T35" fmla="*/ 101 h 174"/>
                <a:gd name="T36" fmla="*/ 210 w 242"/>
                <a:gd name="T37" fmla="*/ 100 h 174"/>
                <a:gd name="T38" fmla="*/ 215 w 242"/>
                <a:gd name="T39" fmla="*/ 107 h 174"/>
                <a:gd name="T40" fmla="*/ 219 w 242"/>
                <a:gd name="T41" fmla="*/ 129 h 174"/>
                <a:gd name="T42" fmla="*/ 226 w 242"/>
                <a:gd name="T43" fmla="*/ 174 h 174"/>
                <a:gd name="T44" fmla="*/ 231 w 242"/>
                <a:gd name="T45" fmla="*/ 170 h 174"/>
                <a:gd name="T46" fmla="*/ 238 w 242"/>
                <a:gd name="T47" fmla="*/ 112 h 174"/>
                <a:gd name="T48" fmla="*/ 239 w 242"/>
                <a:gd name="T49" fmla="*/ 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2" h="174">
                  <a:moveTo>
                    <a:pt x="239" y="73"/>
                  </a:moveTo>
                  <a:cubicBezTo>
                    <a:pt x="220" y="0"/>
                    <a:pt x="106" y="5"/>
                    <a:pt x="61" y="12"/>
                  </a:cubicBezTo>
                  <a:cubicBezTo>
                    <a:pt x="61" y="7"/>
                    <a:pt x="69" y="0"/>
                    <a:pt x="69" y="0"/>
                  </a:cubicBezTo>
                  <a:cubicBezTo>
                    <a:pt x="52" y="8"/>
                    <a:pt x="39" y="18"/>
                    <a:pt x="33" y="23"/>
                  </a:cubicBezTo>
                  <a:cubicBezTo>
                    <a:pt x="31" y="25"/>
                    <a:pt x="29" y="27"/>
                    <a:pt x="27" y="28"/>
                  </a:cubicBezTo>
                  <a:cubicBezTo>
                    <a:pt x="27" y="28"/>
                    <a:pt x="27" y="29"/>
                    <a:pt x="27" y="29"/>
                  </a:cubicBezTo>
                  <a:cubicBezTo>
                    <a:pt x="27" y="29"/>
                    <a:pt x="27" y="29"/>
                    <a:pt x="27" y="29"/>
                  </a:cubicBezTo>
                  <a:cubicBezTo>
                    <a:pt x="18" y="39"/>
                    <a:pt x="16" y="50"/>
                    <a:pt x="18" y="59"/>
                  </a:cubicBezTo>
                  <a:cubicBezTo>
                    <a:pt x="6" y="83"/>
                    <a:pt x="0" y="117"/>
                    <a:pt x="15" y="165"/>
                  </a:cubicBezTo>
                  <a:cubicBezTo>
                    <a:pt x="15" y="165"/>
                    <a:pt x="15" y="165"/>
                    <a:pt x="15" y="165"/>
                  </a:cubicBezTo>
                  <a:cubicBezTo>
                    <a:pt x="16" y="167"/>
                    <a:pt x="16" y="168"/>
                    <a:pt x="17" y="170"/>
                  </a:cubicBezTo>
                  <a:cubicBezTo>
                    <a:pt x="20" y="163"/>
                    <a:pt x="20" y="163"/>
                    <a:pt x="20" y="163"/>
                  </a:cubicBezTo>
                  <a:cubicBezTo>
                    <a:pt x="20" y="163"/>
                    <a:pt x="22" y="152"/>
                    <a:pt x="24" y="138"/>
                  </a:cubicBezTo>
                  <a:cubicBezTo>
                    <a:pt x="36" y="90"/>
                    <a:pt x="36" y="90"/>
                    <a:pt x="36" y="90"/>
                  </a:cubicBezTo>
                  <a:cubicBezTo>
                    <a:pt x="36" y="90"/>
                    <a:pt x="37" y="90"/>
                    <a:pt x="39" y="91"/>
                  </a:cubicBezTo>
                  <a:cubicBezTo>
                    <a:pt x="67" y="101"/>
                    <a:pt x="117" y="115"/>
                    <a:pt x="177" y="115"/>
                  </a:cubicBezTo>
                  <a:cubicBezTo>
                    <a:pt x="172" y="110"/>
                    <a:pt x="172" y="110"/>
                    <a:pt x="172" y="110"/>
                  </a:cubicBezTo>
                  <a:cubicBezTo>
                    <a:pt x="172" y="110"/>
                    <a:pt x="185" y="107"/>
                    <a:pt x="200" y="101"/>
                  </a:cubicBezTo>
                  <a:cubicBezTo>
                    <a:pt x="203" y="101"/>
                    <a:pt x="207" y="101"/>
                    <a:pt x="210" y="100"/>
                  </a:cubicBezTo>
                  <a:cubicBezTo>
                    <a:pt x="215" y="107"/>
                    <a:pt x="215" y="107"/>
                    <a:pt x="215" y="107"/>
                  </a:cubicBezTo>
                  <a:cubicBezTo>
                    <a:pt x="215" y="107"/>
                    <a:pt x="218" y="122"/>
                    <a:pt x="219" y="129"/>
                  </a:cubicBezTo>
                  <a:cubicBezTo>
                    <a:pt x="221" y="135"/>
                    <a:pt x="226" y="174"/>
                    <a:pt x="226" y="174"/>
                  </a:cubicBezTo>
                  <a:cubicBezTo>
                    <a:pt x="231" y="170"/>
                    <a:pt x="231" y="170"/>
                    <a:pt x="231" y="170"/>
                  </a:cubicBezTo>
                  <a:cubicBezTo>
                    <a:pt x="231" y="170"/>
                    <a:pt x="237" y="123"/>
                    <a:pt x="238" y="112"/>
                  </a:cubicBezTo>
                  <a:cubicBezTo>
                    <a:pt x="238" y="102"/>
                    <a:pt x="242" y="81"/>
                    <a:pt x="239" y="73"/>
                  </a:cubicBezTo>
                  <a:close/>
                </a:path>
              </a:pathLst>
            </a:custGeom>
            <a:solidFill>
              <a:srgbClr val="753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8" name="Freeform 87"/>
            <p:cNvSpPr/>
            <p:nvPr/>
          </p:nvSpPr>
          <p:spPr bwMode="auto">
            <a:xfrm>
              <a:off x="4603" y="1320"/>
              <a:ext cx="135" cy="55"/>
            </a:xfrm>
            <a:custGeom>
              <a:avLst/>
              <a:gdLst>
                <a:gd name="T0" fmla="*/ 1 w 57"/>
                <a:gd name="T1" fmla="*/ 19 h 23"/>
                <a:gd name="T2" fmla="*/ 1 w 57"/>
                <a:gd name="T3" fmla="*/ 19 h 23"/>
                <a:gd name="T4" fmla="*/ 9 w 57"/>
                <a:gd name="T5" fmla="*/ 22 h 23"/>
                <a:gd name="T6" fmla="*/ 57 w 57"/>
                <a:gd name="T7" fmla="*/ 21 h 23"/>
                <a:gd name="T8" fmla="*/ 4 w 57"/>
                <a:gd name="T9" fmla="*/ 13 h 23"/>
                <a:gd name="T10" fmla="*/ 1 w 57"/>
                <a:gd name="T11" fmla="*/ 19 h 23"/>
              </a:gdLst>
              <a:ahLst/>
              <a:cxnLst>
                <a:cxn ang="0">
                  <a:pos x="T0" y="T1"/>
                </a:cxn>
                <a:cxn ang="0">
                  <a:pos x="T2" y="T3"/>
                </a:cxn>
                <a:cxn ang="0">
                  <a:pos x="T4" y="T5"/>
                </a:cxn>
                <a:cxn ang="0">
                  <a:pos x="T6" y="T7"/>
                </a:cxn>
                <a:cxn ang="0">
                  <a:pos x="T8" y="T9"/>
                </a:cxn>
                <a:cxn ang="0">
                  <a:pos x="T10" y="T11"/>
                </a:cxn>
              </a:cxnLst>
              <a:rect l="0" t="0" r="r" b="b"/>
              <a:pathLst>
                <a:path w="57" h="23">
                  <a:moveTo>
                    <a:pt x="1" y="19"/>
                  </a:moveTo>
                  <a:cubicBezTo>
                    <a:pt x="1" y="19"/>
                    <a:pt x="1" y="19"/>
                    <a:pt x="1" y="19"/>
                  </a:cubicBezTo>
                  <a:cubicBezTo>
                    <a:pt x="2" y="22"/>
                    <a:pt x="6" y="23"/>
                    <a:pt x="9" y="22"/>
                  </a:cubicBezTo>
                  <a:cubicBezTo>
                    <a:pt x="17" y="16"/>
                    <a:pt x="34" y="9"/>
                    <a:pt x="57" y="21"/>
                  </a:cubicBezTo>
                  <a:cubicBezTo>
                    <a:pt x="57" y="21"/>
                    <a:pt x="48" y="0"/>
                    <a:pt x="4" y="13"/>
                  </a:cubicBezTo>
                  <a:cubicBezTo>
                    <a:pt x="2" y="13"/>
                    <a:pt x="0" y="16"/>
                    <a:pt x="1" y="19"/>
                  </a:cubicBezTo>
                  <a:close/>
                </a:path>
              </a:pathLst>
            </a:custGeom>
            <a:solidFill>
              <a:srgbClr val="D6A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9" name="Freeform 88"/>
            <p:cNvSpPr/>
            <p:nvPr/>
          </p:nvSpPr>
          <p:spPr bwMode="auto">
            <a:xfrm>
              <a:off x="4617" y="1330"/>
              <a:ext cx="121" cy="42"/>
            </a:xfrm>
            <a:custGeom>
              <a:avLst/>
              <a:gdLst>
                <a:gd name="T0" fmla="*/ 51 w 51"/>
                <a:gd name="T1" fmla="*/ 17 h 18"/>
                <a:gd name="T2" fmla="*/ 0 w 51"/>
                <a:gd name="T3" fmla="*/ 18 h 18"/>
                <a:gd name="T4" fmla="*/ 51 w 51"/>
                <a:gd name="T5" fmla="*/ 17 h 18"/>
              </a:gdLst>
              <a:ahLst/>
              <a:cxnLst>
                <a:cxn ang="0">
                  <a:pos x="T0" y="T1"/>
                </a:cxn>
                <a:cxn ang="0">
                  <a:pos x="T2" y="T3"/>
                </a:cxn>
                <a:cxn ang="0">
                  <a:pos x="T4" y="T5"/>
                </a:cxn>
              </a:cxnLst>
              <a:rect l="0" t="0" r="r" b="b"/>
              <a:pathLst>
                <a:path w="51" h="18">
                  <a:moveTo>
                    <a:pt x="51" y="17"/>
                  </a:moveTo>
                  <a:cubicBezTo>
                    <a:pt x="51" y="17"/>
                    <a:pt x="27" y="0"/>
                    <a:pt x="0" y="18"/>
                  </a:cubicBezTo>
                  <a:cubicBezTo>
                    <a:pt x="0" y="18"/>
                    <a:pt x="26" y="4"/>
                    <a:pt x="51" y="17"/>
                  </a:cubicBezTo>
                  <a:close/>
                </a:path>
              </a:pathLst>
            </a:custGeom>
            <a:solidFill>
              <a:srgbClr val="753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0" name="Freeform 89"/>
            <p:cNvSpPr/>
            <p:nvPr/>
          </p:nvSpPr>
          <p:spPr bwMode="auto">
            <a:xfrm>
              <a:off x="4840" y="1320"/>
              <a:ext cx="136" cy="55"/>
            </a:xfrm>
            <a:custGeom>
              <a:avLst/>
              <a:gdLst>
                <a:gd name="T0" fmla="*/ 56 w 57"/>
                <a:gd name="T1" fmla="*/ 19 h 23"/>
                <a:gd name="T2" fmla="*/ 56 w 57"/>
                <a:gd name="T3" fmla="*/ 19 h 23"/>
                <a:gd name="T4" fmla="*/ 49 w 57"/>
                <a:gd name="T5" fmla="*/ 22 h 23"/>
                <a:gd name="T6" fmla="*/ 0 w 57"/>
                <a:gd name="T7" fmla="*/ 21 h 23"/>
                <a:gd name="T8" fmla="*/ 53 w 57"/>
                <a:gd name="T9" fmla="*/ 13 h 23"/>
                <a:gd name="T10" fmla="*/ 56 w 57"/>
                <a:gd name="T11" fmla="*/ 19 h 23"/>
              </a:gdLst>
              <a:ahLst/>
              <a:cxnLst>
                <a:cxn ang="0">
                  <a:pos x="T0" y="T1"/>
                </a:cxn>
                <a:cxn ang="0">
                  <a:pos x="T2" y="T3"/>
                </a:cxn>
                <a:cxn ang="0">
                  <a:pos x="T4" y="T5"/>
                </a:cxn>
                <a:cxn ang="0">
                  <a:pos x="T6" y="T7"/>
                </a:cxn>
                <a:cxn ang="0">
                  <a:pos x="T8" y="T9"/>
                </a:cxn>
                <a:cxn ang="0">
                  <a:pos x="T10" y="T11"/>
                </a:cxn>
              </a:cxnLst>
              <a:rect l="0" t="0" r="r" b="b"/>
              <a:pathLst>
                <a:path w="57" h="23">
                  <a:moveTo>
                    <a:pt x="56" y="19"/>
                  </a:moveTo>
                  <a:cubicBezTo>
                    <a:pt x="56" y="19"/>
                    <a:pt x="56" y="19"/>
                    <a:pt x="56" y="19"/>
                  </a:cubicBezTo>
                  <a:cubicBezTo>
                    <a:pt x="55" y="22"/>
                    <a:pt x="51" y="23"/>
                    <a:pt x="49" y="22"/>
                  </a:cubicBezTo>
                  <a:cubicBezTo>
                    <a:pt x="40" y="16"/>
                    <a:pt x="23" y="9"/>
                    <a:pt x="0" y="21"/>
                  </a:cubicBezTo>
                  <a:cubicBezTo>
                    <a:pt x="0" y="21"/>
                    <a:pt x="9" y="0"/>
                    <a:pt x="53" y="13"/>
                  </a:cubicBezTo>
                  <a:cubicBezTo>
                    <a:pt x="55" y="13"/>
                    <a:pt x="57" y="16"/>
                    <a:pt x="56" y="19"/>
                  </a:cubicBezTo>
                  <a:close/>
                </a:path>
              </a:pathLst>
            </a:custGeom>
            <a:solidFill>
              <a:srgbClr val="D6A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1" name="Freeform 90"/>
            <p:cNvSpPr/>
            <p:nvPr/>
          </p:nvSpPr>
          <p:spPr bwMode="auto">
            <a:xfrm>
              <a:off x="4840" y="1330"/>
              <a:ext cx="121" cy="42"/>
            </a:xfrm>
            <a:custGeom>
              <a:avLst/>
              <a:gdLst>
                <a:gd name="T0" fmla="*/ 0 w 51"/>
                <a:gd name="T1" fmla="*/ 17 h 18"/>
                <a:gd name="T2" fmla="*/ 51 w 51"/>
                <a:gd name="T3" fmla="*/ 18 h 18"/>
                <a:gd name="T4" fmla="*/ 0 w 51"/>
                <a:gd name="T5" fmla="*/ 17 h 18"/>
              </a:gdLst>
              <a:ahLst/>
              <a:cxnLst>
                <a:cxn ang="0">
                  <a:pos x="T0" y="T1"/>
                </a:cxn>
                <a:cxn ang="0">
                  <a:pos x="T2" y="T3"/>
                </a:cxn>
                <a:cxn ang="0">
                  <a:pos x="T4" y="T5"/>
                </a:cxn>
              </a:cxnLst>
              <a:rect l="0" t="0" r="r" b="b"/>
              <a:pathLst>
                <a:path w="51" h="18">
                  <a:moveTo>
                    <a:pt x="0" y="17"/>
                  </a:moveTo>
                  <a:cubicBezTo>
                    <a:pt x="0" y="17"/>
                    <a:pt x="24" y="0"/>
                    <a:pt x="51" y="18"/>
                  </a:cubicBezTo>
                  <a:cubicBezTo>
                    <a:pt x="51" y="18"/>
                    <a:pt x="25" y="4"/>
                    <a:pt x="0" y="17"/>
                  </a:cubicBezTo>
                  <a:close/>
                </a:path>
              </a:pathLst>
            </a:custGeom>
            <a:solidFill>
              <a:srgbClr val="753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2" name="Freeform 91"/>
            <p:cNvSpPr/>
            <p:nvPr/>
          </p:nvSpPr>
          <p:spPr bwMode="auto">
            <a:xfrm>
              <a:off x="4866" y="3244"/>
              <a:ext cx="228" cy="83"/>
            </a:xfrm>
            <a:custGeom>
              <a:avLst/>
              <a:gdLst>
                <a:gd name="T0" fmla="*/ 46 w 96"/>
                <a:gd name="T1" fmla="*/ 1 h 35"/>
                <a:gd name="T2" fmla="*/ 48 w 96"/>
                <a:gd name="T3" fmla="*/ 0 h 35"/>
                <a:gd name="T4" fmla="*/ 50 w 96"/>
                <a:gd name="T5" fmla="*/ 1 h 35"/>
                <a:gd name="T6" fmla="*/ 51 w 96"/>
                <a:gd name="T7" fmla="*/ 1 h 35"/>
                <a:gd name="T8" fmla="*/ 51 w 96"/>
                <a:gd name="T9" fmla="*/ 1 h 35"/>
                <a:gd name="T10" fmla="*/ 96 w 96"/>
                <a:gd name="T11" fmla="*/ 35 h 35"/>
                <a:gd name="T12" fmla="*/ 0 w 96"/>
                <a:gd name="T13" fmla="*/ 35 h 35"/>
                <a:gd name="T14" fmla="*/ 0 w 96"/>
                <a:gd name="T15" fmla="*/ 1 h 35"/>
                <a:gd name="T16" fmla="*/ 46 w 96"/>
                <a:gd name="T1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5">
                  <a:moveTo>
                    <a:pt x="46" y="1"/>
                  </a:moveTo>
                  <a:cubicBezTo>
                    <a:pt x="47" y="1"/>
                    <a:pt x="47" y="0"/>
                    <a:pt x="48" y="0"/>
                  </a:cubicBezTo>
                  <a:cubicBezTo>
                    <a:pt x="49" y="0"/>
                    <a:pt x="49" y="1"/>
                    <a:pt x="50" y="1"/>
                  </a:cubicBezTo>
                  <a:cubicBezTo>
                    <a:pt x="51" y="1"/>
                    <a:pt x="51" y="1"/>
                    <a:pt x="51" y="1"/>
                  </a:cubicBezTo>
                  <a:cubicBezTo>
                    <a:pt x="51" y="1"/>
                    <a:pt x="51" y="1"/>
                    <a:pt x="51" y="1"/>
                  </a:cubicBezTo>
                  <a:cubicBezTo>
                    <a:pt x="76" y="2"/>
                    <a:pt x="96" y="16"/>
                    <a:pt x="96" y="35"/>
                  </a:cubicBezTo>
                  <a:cubicBezTo>
                    <a:pt x="0" y="35"/>
                    <a:pt x="0" y="35"/>
                    <a:pt x="0" y="35"/>
                  </a:cubicBezTo>
                  <a:cubicBezTo>
                    <a:pt x="0" y="1"/>
                    <a:pt x="0" y="1"/>
                    <a:pt x="0" y="1"/>
                  </a:cubicBezTo>
                  <a:lnTo>
                    <a:pt x="46" y="1"/>
                  </a:lnTo>
                  <a:close/>
                </a:path>
              </a:pathLst>
            </a:custGeom>
            <a:solidFill>
              <a:srgbClr val="5431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3" name="Freeform 92"/>
            <p:cNvSpPr/>
            <p:nvPr/>
          </p:nvSpPr>
          <p:spPr bwMode="auto">
            <a:xfrm>
              <a:off x="4486" y="3244"/>
              <a:ext cx="228" cy="83"/>
            </a:xfrm>
            <a:custGeom>
              <a:avLst/>
              <a:gdLst>
                <a:gd name="T0" fmla="*/ 50 w 96"/>
                <a:gd name="T1" fmla="*/ 1 h 35"/>
                <a:gd name="T2" fmla="*/ 48 w 96"/>
                <a:gd name="T3" fmla="*/ 0 h 35"/>
                <a:gd name="T4" fmla="*/ 46 w 96"/>
                <a:gd name="T5" fmla="*/ 1 h 35"/>
                <a:gd name="T6" fmla="*/ 45 w 96"/>
                <a:gd name="T7" fmla="*/ 1 h 35"/>
                <a:gd name="T8" fmla="*/ 45 w 96"/>
                <a:gd name="T9" fmla="*/ 1 h 35"/>
                <a:gd name="T10" fmla="*/ 0 w 96"/>
                <a:gd name="T11" fmla="*/ 35 h 35"/>
                <a:gd name="T12" fmla="*/ 96 w 96"/>
                <a:gd name="T13" fmla="*/ 35 h 35"/>
                <a:gd name="T14" fmla="*/ 96 w 96"/>
                <a:gd name="T15" fmla="*/ 1 h 35"/>
                <a:gd name="T16" fmla="*/ 50 w 96"/>
                <a:gd name="T1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5">
                  <a:moveTo>
                    <a:pt x="50" y="1"/>
                  </a:moveTo>
                  <a:cubicBezTo>
                    <a:pt x="49" y="1"/>
                    <a:pt x="49" y="0"/>
                    <a:pt x="48" y="0"/>
                  </a:cubicBezTo>
                  <a:cubicBezTo>
                    <a:pt x="47" y="0"/>
                    <a:pt x="47" y="1"/>
                    <a:pt x="46" y="1"/>
                  </a:cubicBezTo>
                  <a:cubicBezTo>
                    <a:pt x="45" y="1"/>
                    <a:pt x="45" y="1"/>
                    <a:pt x="45" y="1"/>
                  </a:cubicBezTo>
                  <a:cubicBezTo>
                    <a:pt x="45" y="1"/>
                    <a:pt x="45" y="1"/>
                    <a:pt x="45" y="1"/>
                  </a:cubicBezTo>
                  <a:cubicBezTo>
                    <a:pt x="20" y="2"/>
                    <a:pt x="0" y="16"/>
                    <a:pt x="0" y="35"/>
                  </a:cubicBezTo>
                  <a:cubicBezTo>
                    <a:pt x="96" y="35"/>
                    <a:pt x="96" y="35"/>
                    <a:pt x="96" y="35"/>
                  </a:cubicBezTo>
                  <a:cubicBezTo>
                    <a:pt x="96" y="1"/>
                    <a:pt x="96" y="1"/>
                    <a:pt x="96" y="1"/>
                  </a:cubicBezTo>
                  <a:lnTo>
                    <a:pt x="50" y="1"/>
                  </a:lnTo>
                  <a:close/>
                </a:path>
              </a:pathLst>
            </a:custGeom>
            <a:solidFill>
              <a:srgbClr val="5431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4" name="Freeform 93"/>
            <p:cNvSpPr/>
            <p:nvPr/>
          </p:nvSpPr>
          <p:spPr bwMode="auto">
            <a:xfrm>
              <a:off x="4857" y="2318"/>
              <a:ext cx="204" cy="49"/>
            </a:xfrm>
            <a:custGeom>
              <a:avLst/>
              <a:gdLst>
                <a:gd name="T0" fmla="*/ 5 w 86"/>
                <a:gd name="T1" fmla="*/ 21 h 21"/>
                <a:gd name="T2" fmla="*/ 81 w 86"/>
                <a:gd name="T3" fmla="*/ 21 h 21"/>
                <a:gd name="T4" fmla="*/ 86 w 86"/>
                <a:gd name="T5" fmla="*/ 16 h 21"/>
                <a:gd name="T6" fmla="*/ 86 w 86"/>
                <a:gd name="T7" fmla="*/ 5 h 21"/>
                <a:gd name="T8" fmla="*/ 81 w 86"/>
                <a:gd name="T9" fmla="*/ 0 h 21"/>
                <a:gd name="T10" fmla="*/ 5 w 86"/>
                <a:gd name="T11" fmla="*/ 0 h 21"/>
                <a:gd name="T12" fmla="*/ 0 w 86"/>
                <a:gd name="T13" fmla="*/ 5 h 21"/>
                <a:gd name="T14" fmla="*/ 0 w 86"/>
                <a:gd name="T15" fmla="*/ 16 h 21"/>
                <a:gd name="T16" fmla="*/ 5 w 86"/>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21">
                  <a:moveTo>
                    <a:pt x="5" y="21"/>
                  </a:moveTo>
                  <a:cubicBezTo>
                    <a:pt x="81" y="21"/>
                    <a:pt x="81" y="21"/>
                    <a:pt x="81" y="21"/>
                  </a:cubicBezTo>
                  <a:cubicBezTo>
                    <a:pt x="84" y="21"/>
                    <a:pt x="86" y="19"/>
                    <a:pt x="86" y="16"/>
                  </a:cubicBezTo>
                  <a:cubicBezTo>
                    <a:pt x="86" y="5"/>
                    <a:pt x="86" y="5"/>
                    <a:pt x="86" y="5"/>
                  </a:cubicBezTo>
                  <a:cubicBezTo>
                    <a:pt x="86" y="3"/>
                    <a:pt x="84" y="0"/>
                    <a:pt x="81" y="0"/>
                  </a:cubicBezTo>
                  <a:cubicBezTo>
                    <a:pt x="5" y="0"/>
                    <a:pt x="5" y="0"/>
                    <a:pt x="5" y="0"/>
                  </a:cubicBezTo>
                  <a:cubicBezTo>
                    <a:pt x="2" y="0"/>
                    <a:pt x="0" y="3"/>
                    <a:pt x="0" y="5"/>
                  </a:cubicBezTo>
                  <a:cubicBezTo>
                    <a:pt x="0" y="16"/>
                    <a:pt x="0" y="16"/>
                    <a:pt x="0" y="16"/>
                  </a:cubicBezTo>
                  <a:cubicBezTo>
                    <a:pt x="0" y="19"/>
                    <a:pt x="2" y="21"/>
                    <a:pt x="5" y="21"/>
                  </a:cubicBezTo>
                  <a:close/>
                </a:path>
              </a:pathLst>
            </a:custGeom>
            <a:solidFill>
              <a:srgbClr val="4949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5" name="Freeform 94"/>
            <p:cNvSpPr/>
            <p:nvPr/>
          </p:nvSpPr>
          <p:spPr bwMode="auto">
            <a:xfrm>
              <a:off x="4520" y="2318"/>
              <a:ext cx="204" cy="49"/>
            </a:xfrm>
            <a:custGeom>
              <a:avLst/>
              <a:gdLst>
                <a:gd name="T0" fmla="*/ 5 w 86"/>
                <a:gd name="T1" fmla="*/ 21 h 21"/>
                <a:gd name="T2" fmla="*/ 81 w 86"/>
                <a:gd name="T3" fmla="*/ 21 h 21"/>
                <a:gd name="T4" fmla="*/ 86 w 86"/>
                <a:gd name="T5" fmla="*/ 16 h 21"/>
                <a:gd name="T6" fmla="*/ 86 w 86"/>
                <a:gd name="T7" fmla="*/ 5 h 21"/>
                <a:gd name="T8" fmla="*/ 81 w 86"/>
                <a:gd name="T9" fmla="*/ 0 h 21"/>
                <a:gd name="T10" fmla="*/ 5 w 86"/>
                <a:gd name="T11" fmla="*/ 0 h 21"/>
                <a:gd name="T12" fmla="*/ 0 w 86"/>
                <a:gd name="T13" fmla="*/ 5 h 21"/>
                <a:gd name="T14" fmla="*/ 0 w 86"/>
                <a:gd name="T15" fmla="*/ 16 h 21"/>
                <a:gd name="T16" fmla="*/ 5 w 86"/>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21">
                  <a:moveTo>
                    <a:pt x="5" y="21"/>
                  </a:moveTo>
                  <a:cubicBezTo>
                    <a:pt x="81" y="21"/>
                    <a:pt x="81" y="21"/>
                    <a:pt x="81" y="21"/>
                  </a:cubicBezTo>
                  <a:cubicBezTo>
                    <a:pt x="84" y="21"/>
                    <a:pt x="86" y="19"/>
                    <a:pt x="86" y="16"/>
                  </a:cubicBezTo>
                  <a:cubicBezTo>
                    <a:pt x="86" y="5"/>
                    <a:pt x="86" y="5"/>
                    <a:pt x="86" y="5"/>
                  </a:cubicBezTo>
                  <a:cubicBezTo>
                    <a:pt x="86" y="3"/>
                    <a:pt x="84" y="0"/>
                    <a:pt x="81" y="0"/>
                  </a:cubicBezTo>
                  <a:cubicBezTo>
                    <a:pt x="5" y="0"/>
                    <a:pt x="5" y="0"/>
                    <a:pt x="5" y="0"/>
                  </a:cubicBezTo>
                  <a:cubicBezTo>
                    <a:pt x="2" y="0"/>
                    <a:pt x="0" y="3"/>
                    <a:pt x="0" y="5"/>
                  </a:cubicBezTo>
                  <a:cubicBezTo>
                    <a:pt x="0" y="16"/>
                    <a:pt x="0" y="16"/>
                    <a:pt x="0" y="16"/>
                  </a:cubicBezTo>
                  <a:cubicBezTo>
                    <a:pt x="0" y="19"/>
                    <a:pt x="2" y="21"/>
                    <a:pt x="5" y="21"/>
                  </a:cubicBezTo>
                  <a:close/>
                </a:path>
              </a:pathLst>
            </a:custGeom>
            <a:solidFill>
              <a:srgbClr val="4949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6" name="Freeform 95"/>
            <p:cNvSpPr/>
            <p:nvPr/>
          </p:nvSpPr>
          <p:spPr bwMode="auto">
            <a:xfrm>
              <a:off x="4674" y="1574"/>
              <a:ext cx="233" cy="68"/>
            </a:xfrm>
            <a:custGeom>
              <a:avLst/>
              <a:gdLst>
                <a:gd name="T0" fmla="*/ 0 w 98"/>
                <a:gd name="T1" fmla="*/ 0 h 29"/>
                <a:gd name="T2" fmla="*/ 50 w 98"/>
                <a:gd name="T3" fmla="*/ 29 h 29"/>
                <a:gd name="T4" fmla="*/ 98 w 98"/>
                <a:gd name="T5" fmla="*/ 0 h 29"/>
                <a:gd name="T6" fmla="*/ 0 w 98"/>
                <a:gd name="T7" fmla="*/ 0 h 29"/>
              </a:gdLst>
              <a:ahLst/>
              <a:cxnLst>
                <a:cxn ang="0">
                  <a:pos x="T0" y="T1"/>
                </a:cxn>
                <a:cxn ang="0">
                  <a:pos x="T2" y="T3"/>
                </a:cxn>
                <a:cxn ang="0">
                  <a:pos x="T4" y="T5"/>
                </a:cxn>
                <a:cxn ang="0">
                  <a:pos x="T6" y="T7"/>
                </a:cxn>
              </a:cxnLst>
              <a:rect l="0" t="0" r="r" b="b"/>
              <a:pathLst>
                <a:path w="98" h="29">
                  <a:moveTo>
                    <a:pt x="0" y="0"/>
                  </a:moveTo>
                  <a:cubicBezTo>
                    <a:pt x="0" y="0"/>
                    <a:pt x="15" y="29"/>
                    <a:pt x="50" y="29"/>
                  </a:cubicBezTo>
                  <a:cubicBezTo>
                    <a:pt x="85" y="29"/>
                    <a:pt x="98" y="0"/>
                    <a:pt x="98" y="0"/>
                  </a:cubicBezTo>
                  <a:lnTo>
                    <a:pt x="0" y="0"/>
                  </a:lnTo>
                  <a:close/>
                </a:path>
              </a:pathLst>
            </a:custGeom>
            <a:solidFill>
              <a:srgbClr val="DDAA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7" name="Freeform 96"/>
            <p:cNvSpPr/>
            <p:nvPr/>
          </p:nvSpPr>
          <p:spPr bwMode="auto">
            <a:xfrm>
              <a:off x="4674" y="1574"/>
              <a:ext cx="233" cy="33"/>
            </a:xfrm>
            <a:custGeom>
              <a:avLst/>
              <a:gdLst>
                <a:gd name="T0" fmla="*/ 49 w 98"/>
                <a:gd name="T1" fmla="*/ 14 h 14"/>
                <a:gd name="T2" fmla="*/ 98 w 98"/>
                <a:gd name="T3" fmla="*/ 0 h 14"/>
                <a:gd name="T4" fmla="*/ 0 w 98"/>
                <a:gd name="T5" fmla="*/ 0 h 14"/>
                <a:gd name="T6" fmla="*/ 49 w 98"/>
                <a:gd name="T7" fmla="*/ 14 h 14"/>
              </a:gdLst>
              <a:ahLst/>
              <a:cxnLst>
                <a:cxn ang="0">
                  <a:pos x="T0" y="T1"/>
                </a:cxn>
                <a:cxn ang="0">
                  <a:pos x="T2" y="T3"/>
                </a:cxn>
                <a:cxn ang="0">
                  <a:pos x="T4" y="T5"/>
                </a:cxn>
                <a:cxn ang="0">
                  <a:pos x="T6" y="T7"/>
                </a:cxn>
              </a:cxnLst>
              <a:rect l="0" t="0" r="r" b="b"/>
              <a:pathLst>
                <a:path w="98" h="14">
                  <a:moveTo>
                    <a:pt x="49" y="14"/>
                  </a:moveTo>
                  <a:cubicBezTo>
                    <a:pt x="72" y="14"/>
                    <a:pt x="91" y="6"/>
                    <a:pt x="98" y="0"/>
                  </a:cubicBezTo>
                  <a:cubicBezTo>
                    <a:pt x="0" y="0"/>
                    <a:pt x="0" y="0"/>
                    <a:pt x="0" y="0"/>
                  </a:cubicBezTo>
                  <a:cubicBezTo>
                    <a:pt x="6" y="6"/>
                    <a:pt x="26" y="14"/>
                    <a:pt x="49"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8" name="Freeform 97"/>
            <p:cNvSpPr/>
            <p:nvPr/>
          </p:nvSpPr>
          <p:spPr bwMode="auto">
            <a:xfrm>
              <a:off x="4752" y="1619"/>
              <a:ext cx="81" cy="23"/>
            </a:xfrm>
            <a:custGeom>
              <a:avLst/>
              <a:gdLst>
                <a:gd name="T0" fmla="*/ 0 w 34"/>
                <a:gd name="T1" fmla="*/ 7 h 10"/>
                <a:gd name="T2" fmla="*/ 17 w 34"/>
                <a:gd name="T3" fmla="*/ 10 h 10"/>
                <a:gd name="T4" fmla="*/ 34 w 34"/>
                <a:gd name="T5" fmla="*/ 7 h 10"/>
                <a:gd name="T6" fmla="*/ 17 w 34"/>
                <a:gd name="T7" fmla="*/ 0 h 10"/>
                <a:gd name="T8" fmla="*/ 0 w 34"/>
                <a:gd name="T9" fmla="*/ 7 h 10"/>
              </a:gdLst>
              <a:ahLst/>
              <a:cxnLst>
                <a:cxn ang="0">
                  <a:pos x="T0" y="T1"/>
                </a:cxn>
                <a:cxn ang="0">
                  <a:pos x="T2" y="T3"/>
                </a:cxn>
                <a:cxn ang="0">
                  <a:pos x="T4" y="T5"/>
                </a:cxn>
                <a:cxn ang="0">
                  <a:pos x="T6" y="T7"/>
                </a:cxn>
                <a:cxn ang="0">
                  <a:pos x="T8" y="T9"/>
                </a:cxn>
              </a:cxnLst>
              <a:rect l="0" t="0" r="r" b="b"/>
              <a:pathLst>
                <a:path w="34" h="10">
                  <a:moveTo>
                    <a:pt x="0" y="7"/>
                  </a:moveTo>
                  <a:cubicBezTo>
                    <a:pt x="5" y="9"/>
                    <a:pt x="11" y="10"/>
                    <a:pt x="17" y="10"/>
                  </a:cubicBezTo>
                  <a:cubicBezTo>
                    <a:pt x="23" y="10"/>
                    <a:pt x="29" y="9"/>
                    <a:pt x="34" y="7"/>
                  </a:cubicBezTo>
                  <a:cubicBezTo>
                    <a:pt x="31" y="3"/>
                    <a:pt x="25" y="0"/>
                    <a:pt x="17" y="0"/>
                  </a:cubicBezTo>
                  <a:cubicBezTo>
                    <a:pt x="9" y="0"/>
                    <a:pt x="2" y="3"/>
                    <a:pt x="0" y="7"/>
                  </a:cubicBezTo>
                  <a:close/>
                </a:path>
              </a:pathLst>
            </a:custGeom>
            <a:solidFill>
              <a:srgbClr val="F2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9" name="Freeform 98"/>
            <p:cNvSpPr/>
            <p:nvPr/>
          </p:nvSpPr>
          <p:spPr bwMode="auto">
            <a:xfrm>
              <a:off x="4168" y="1081"/>
              <a:ext cx="145" cy="168"/>
            </a:xfrm>
            <a:custGeom>
              <a:avLst/>
              <a:gdLst>
                <a:gd name="T0" fmla="*/ 57 w 61"/>
                <a:gd name="T1" fmla="*/ 41 h 71"/>
                <a:gd name="T2" fmla="*/ 25 w 61"/>
                <a:gd name="T3" fmla="*/ 69 h 71"/>
                <a:gd name="T4" fmla="*/ 3 w 61"/>
                <a:gd name="T5" fmla="*/ 31 h 71"/>
                <a:gd name="T6" fmla="*/ 36 w 61"/>
                <a:gd name="T7" fmla="*/ 3 h 71"/>
                <a:gd name="T8" fmla="*/ 57 w 61"/>
                <a:gd name="T9" fmla="*/ 41 h 71"/>
              </a:gdLst>
              <a:ahLst/>
              <a:cxnLst>
                <a:cxn ang="0">
                  <a:pos x="T0" y="T1"/>
                </a:cxn>
                <a:cxn ang="0">
                  <a:pos x="T2" y="T3"/>
                </a:cxn>
                <a:cxn ang="0">
                  <a:pos x="T4" y="T5"/>
                </a:cxn>
                <a:cxn ang="0">
                  <a:pos x="T6" y="T7"/>
                </a:cxn>
                <a:cxn ang="0">
                  <a:pos x="T8" y="T9"/>
                </a:cxn>
              </a:cxnLst>
              <a:rect l="0" t="0" r="r" b="b"/>
              <a:pathLst>
                <a:path w="61" h="71">
                  <a:moveTo>
                    <a:pt x="57" y="41"/>
                  </a:moveTo>
                  <a:cubicBezTo>
                    <a:pt x="54" y="59"/>
                    <a:pt x="39" y="71"/>
                    <a:pt x="25" y="69"/>
                  </a:cubicBezTo>
                  <a:cubicBezTo>
                    <a:pt x="10" y="66"/>
                    <a:pt x="0" y="49"/>
                    <a:pt x="3" y="31"/>
                  </a:cubicBezTo>
                  <a:cubicBezTo>
                    <a:pt x="7" y="13"/>
                    <a:pt x="21" y="0"/>
                    <a:pt x="36" y="3"/>
                  </a:cubicBezTo>
                  <a:cubicBezTo>
                    <a:pt x="51" y="5"/>
                    <a:pt x="61" y="22"/>
                    <a:pt x="57" y="41"/>
                  </a:cubicBezTo>
                  <a:close/>
                </a:path>
              </a:pathLst>
            </a:custGeom>
            <a:solidFill>
              <a:srgbClr val="FDD0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0" name="Freeform 99"/>
            <p:cNvSpPr/>
            <p:nvPr/>
          </p:nvSpPr>
          <p:spPr bwMode="auto">
            <a:xfrm>
              <a:off x="5275" y="1081"/>
              <a:ext cx="142" cy="168"/>
            </a:xfrm>
            <a:custGeom>
              <a:avLst/>
              <a:gdLst>
                <a:gd name="T0" fmla="*/ 3 w 60"/>
                <a:gd name="T1" fmla="*/ 40 h 71"/>
                <a:gd name="T2" fmla="*/ 35 w 60"/>
                <a:gd name="T3" fmla="*/ 69 h 71"/>
                <a:gd name="T4" fmla="*/ 57 w 60"/>
                <a:gd name="T5" fmla="*/ 32 h 71"/>
                <a:gd name="T6" fmla="*/ 25 w 60"/>
                <a:gd name="T7" fmla="*/ 2 h 71"/>
                <a:gd name="T8" fmla="*/ 3 w 60"/>
                <a:gd name="T9" fmla="*/ 40 h 71"/>
              </a:gdLst>
              <a:ahLst/>
              <a:cxnLst>
                <a:cxn ang="0">
                  <a:pos x="T0" y="T1"/>
                </a:cxn>
                <a:cxn ang="0">
                  <a:pos x="T2" y="T3"/>
                </a:cxn>
                <a:cxn ang="0">
                  <a:pos x="T4" y="T5"/>
                </a:cxn>
                <a:cxn ang="0">
                  <a:pos x="T6" y="T7"/>
                </a:cxn>
                <a:cxn ang="0">
                  <a:pos x="T8" y="T9"/>
                </a:cxn>
              </a:cxnLst>
              <a:rect l="0" t="0" r="r" b="b"/>
              <a:pathLst>
                <a:path w="60" h="71">
                  <a:moveTo>
                    <a:pt x="3" y="40"/>
                  </a:moveTo>
                  <a:cubicBezTo>
                    <a:pt x="6" y="58"/>
                    <a:pt x="20" y="71"/>
                    <a:pt x="35" y="69"/>
                  </a:cubicBezTo>
                  <a:cubicBezTo>
                    <a:pt x="50" y="67"/>
                    <a:pt x="60" y="50"/>
                    <a:pt x="57" y="32"/>
                  </a:cubicBezTo>
                  <a:cubicBezTo>
                    <a:pt x="55" y="14"/>
                    <a:pt x="40" y="0"/>
                    <a:pt x="25" y="2"/>
                  </a:cubicBezTo>
                  <a:cubicBezTo>
                    <a:pt x="10" y="5"/>
                    <a:pt x="0" y="21"/>
                    <a:pt x="3" y="40"/>
                  </a:cubicBezTo>
                  <a:close/>
                </a:path>
              </a:pathLst>
            </a:custGeom>
            <a:solidFill>
              <a:srgbClr val="FDD0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1" name="Freeform 100"/>
            <p:cNvSpPr/>
            <p:nvPr/>
          </p:nvSpPr>
          <p:spPr bwMode="auto">
            <a:xfrm>
              <a:off x="5035" y="1199"/>
              <a:ext cx="446" cy="718"/>
            </a:xfrm>
            <a:custGeom>
              <a:avLst/>
              <a:gdLst>
                <a:gd name="T0" fmla="*/ 29 w 188"/>
                <a:gd name="T1" fmla="*/ 303 h 303"/>
                <a:gd name="T2" fmla="*/ 0 w 188"/>
                <a:gd name="T3" fmla="*/ 269 h 303"/>
                <a:gd name="T4" fmla="*/ 140 w 188"/>
                <a:gd name="T5" fmla="*/ 153 h 303"/>
                <a:gd name="T6" fmla="*/ 111 w 188"/>
                <a:gd name="T7" fmla="*/ 9 h 303"/>
                <a:gd name="T8" fmla="*/ 154 w 188"/>
                <a:gd name="T9" fmla="*/ 0 h 303"/>
                <a:gd name="T10" fmla="*/ 186 w 188"/>
                <a:gd name="T11" fmla="*/ 158 h 303"/>
                <a:gd name="T12" fmla="*/ 179 w 188"/>
                <a:gd name="T13" fmla="*/ 179 h 303"/>
                <a:gd name="T14" fmla="*/ 29 w 188"/>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303">
                  <a:moveTo>
                    <a:pt x="29" y="303"/>
                  </a:moveTo>
                  <a:cubicBezTo>
                    <a:pt x="0" y="269"/>
                    <a:pt x="0" y="269"/>
                    <a:pt x="0" y="269"/>
                  </a:cubicBezTo>
                  <a:cubicBezTo>
                    <a:pt x="140" y="153"/>
                    <a:pt x="140" y="153"/>
                    <a:pt x="140" y="153"/>
                  </a:cubicBezTo>
                  <a:cubicBezTo>
                    <a:pt x="111" y="9"/>
                    <a:pt x="111" y="9"/>
                    <a:pt x="111" y="9"/>
                  </a:cubicBezTo>
                  <a:cubicBezTo>
                    <a:pt x="154" y="0"/>
                    <a:pt x="154" y="0"/>
                    <a:pt x="154" y="0"/>
                  </a:cubicBezTo>
                  <a:cubicBezTo>
                    <a:pt x="186" y="158"/>
                    <a:pt x="186" y="158"/>
                    <a:pt x="186" y="158"/>
                  </a:cubicBezTo>
                  <a:cubicBezTo>
                    <a:pt x="188" y="166"/>
                    <a:pt x="185" y="174"/>
                    <a:pt x="179" y="179"/>
                  </a:cubicBezTo>
                  <a:lnTo>
                    <a:pt x="29" y="303"/>
                  </a:lnTo>
                  <a:close/>
                </a:path>
              </a:pathLst>
            </a:custGeom>
            <a:solidFill>
              <a:srgbClr val="2D2E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2" name="Freeform 101"/>
            <p:cNvSpPr/>
            <p:nvPr/>
          </p:nvSpPr>
          <p:spPr bwMode="auto">
            <a:xfrm>
              <a:off x="4099" y="1199"/>
              <a:ext cx="447" cy="718"/>
            </a:xfrm>
            <a:custGeom>
              <a:avLst/>
              <a:gdLst>
                <a:gd name="T0" fmla="*/ 159 w 188"/>
                <a:gd name="T1" fmla="*/ 303 h 303"/>
                <a:gd name="T2" fmla="*/ 188 w 188"/>
                <a:gd name="T3" fmla="*/ 269 h 303"/>
                <a:gd name="T4" fmla="*/ 48 w 188"/>
                <a:gd name="T5" fmla="*/ 153 h 303"/>
                <a:gd name="T6" fmla="*/ 77 w 188"/>
                <a:gd name="T7" fmla="*/ 9 h 303"/>
                <a:gd name="T8" fmla="*/ 34 w 188"/>
                <a:gd name="T9" fmla="*/ 0 h 303"/>
                <a:gd name="T10" fmla="*/ 2 w 188"/>
                <a:gd name="T11" fmla="*/ 158 h 303"/>
                <a:gd name="T12" fmla="*/ 9 w 188"/>
                <a:gd name="T13" fmla="*/ 179 h 303"/>
                <a:gd name="T14" fmla="*/ 159 w 188"/>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303">
                  <a:moveTo>
                    <a:pt x="159" y="303"/>
                  </a:moveTo>
                  <a:cubicBezTo>
                    <a:pt x="188" y="269"/>
                    <a:pt x="188" y="269"/>
                    <a:pt x="188" y="269"/>
                  </a:cubicBezTo>
                  <a:cubicBezTo>
                    <a:pt x="48" y="153"/>
                    <a:pt x="48" y="153"/>
                    <a:pt x="48" y="153"/>
                  </a:cubicBezTo>
                  <a:cubicBezTo>
                    <a:pt x="77" y="9"/>
                    <a:pt x="77" y="9"/>
                    <a:pt x="77" y="9"/>
                  </a:cubicBezTo>
                  <a:cubicBezTo>
                    <a:pt x="34" y="0"/>
                    <a:pt x="34" y="0"/>
                    <a:pt x="34" y="0"/>
                  </a:cubicBezTo>
                  <a:cubicBezTo>
                    <a:pt x="2" y="158"/>
                    <a:pt x="2" y="158"/>
                    <a:pt x="2" y="158"/>
                  </a:cubicBezTo>
                  <a:cubicBezTo>
                    <a:pt x="0" y="166"/>
                    <a:pt x="3" y="174"/>
                    <a:pt x="9" y="179"/>
                  </a:cubicBezTo>
                  <a:lnTo>
                    <a:pt x="159" y="303"/>
                  </a:lnTo>
                  <a:close/>
                </a:path>
              </a:pathLst>
            </a:custGeom>
            <a:solidFill>
              <a:srgbClr val="3738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8" name="ïşlïḑê"/>
          <p:cNvSpPr/>
          <p:nvPr/>
        </p:nvSpPr>
        <p:spPr>
          <a:xfrm>
            <a:off x="602615" y="2356485"/>
            <a:ext cx="504190" cy="504190"/>
          </a:xfrm>
          <a:prstGeom prst="ellipse">
            <a:avLst/>
          </a:prstGeom>
          <a:solidFill>
            <a:schemeClr val="accent1">
              <a:lumMod val="10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lIns="90000" tIns="46800" rIns="90000" bIns="46800" anchor="ctr">
            <a:normAutofit fontScale="82500"/>
          </a:bodyPr>
          <a:p>
            <a:pPr algn="ctr"/>
            <a:r>
              <a:rPr lang="en-US" altLang="zh-CN" sz="110" dirty="0">
                <a:latin typeface="Impact" panose="020B0806030902050204" pitchFamily="34" charset="0"/>
              </a:rPr>
              <a:t>0 </a:t>
            </a:r>
            <a:r>
              <a:rPr lang="en-US" altLang="zh-CN" sz="2000" dirty="0">
                <a:latin typeface="Impact" panose="020B0806030902050204" pitchFamily="34" charset="0"/>
              </a:rPr>
              <a:t>1</a:t>
            </a:r>
            <a:endParaRPr lang="en-US" altLang="zh-CN" sz="2000" dirty="0">
              <a:latin typeface="Impact" panose="020B0806030902050204" pitchFamily="34" charset="0"/>
            </a:endParaRPr>
          </a:p>
        </p:txBody>
      </p:sp>
      <p:sp>
        <p:nvSpPr>
          <p:cNvPr id="17" name="işľïḑè"/>
          <p:cNvSpPr txBox="1"/>
          <p:nvPr/>
        </p:nvSpPr>
        <p:spPr bwMode="auto">
          <a:xfrm>
            <a:off x="1163955" y="2466340"/>
            <a:ext cx="1960245" cy="381635"/>
          </a:xfrm>
          <a:prstGeom prst="rect">
            <a:avLst/>
          </a:prstGeom>
          <a:noFill/>
        </p:spPr>
        <p:txBody>
          <a:bodyPr wrap="none" lIns="90000" tIns="46800" rIns="90000" bIns="46800" anchor="b" anchorCtr="0">
            <a:noAutofit/>
          </a:bodyPr>
          <a:p>
            <a:pPr algn="l">
              <a:defRPr/>
            </a:pPr>
            <a:r>
              <a:rPr lang="en-US" altLang="zh-CN" sz="2000" spc="150" dirty="0">
                <a:solidFill>
                  <a:schemeClr val="tx1"/>
                </a:solidFill>
                <a:uFillTx/>
                <a:latin typeface="思源黑体 Normal" panose="020B0400000000000000" charset="-122"/>
                <a:ea typeface="思源黑体 Normal" panose="020B0400000000000000" charset="-122"/>
              </a:rPr>
              <a:t>比较优势</a:t>
            </a:r>
            <a:endParaRPr lang="en-US" altLang="zh-CN" sz="2000" spc="150" dirty="0">
              <a:solidFill>
                <a:schemeClr val="tx1"/>
              </a:solidFill>
              <a:uFillTx/>
              <a:latin typeface="思源黑体 Normal" panose="020B0400000000000000" charset="-122"/>
              <a:ea typeface="思源黑体 Normal" panose="020B0400000000000000" charset="-122"/>
            </a:endParaRPr>
          </a:p>
        </p:txBody>
      </p:sp>
      <p:sp>
        <p:nvSpPr>
          <p:cNvPr id="5" name="ïṣ1îďe"/>
          <p:cNvSpPr/>
          <p:nvPr/>
        </p:nvSpPr>
        <p:spPr>
          <a:xfrm>
            <a:off x="602615" y="3392805"/>
            <a:ext cx="504190" cy="504190"/>
          </a:xfrm>
          <a:prstGeom prst="ellipse">
            <a:avLst/>
          </a:prstGeom>
          <a:solidFill>
            <a:schemeClr val="accent5">
              <a:lumMod val="5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lIns="90000" tIns="46800" rIns="90000" bIns="46800" anchor="ctr">
            <a:normAutofit fontScale="82500"/>
          </a:bodyPr>
          <a:p>
            <a:pPr algn="ctr"/>
            <a:r>
              <a:rPr lang="en-US" altLang="zh-CN" sz="110">
                <a:latin typeface="Impact" panose="020B0806030902050204" pitchFamily="34" charset="0"/>
              </a:rPr>
              <a:t>0 </a:t>
            </a:r>
            <a:r>
              <a:rPr lang="en-US" altLang="zh-CN" sz="2000">
                <a:latin typeface="Impact" panose="020B0806030902050204" pitchFamily="34" charset="0"/>
              </a:rPr>
              <a:t>2</a:t>
            </a:r>
            <a:endParaRPr lang="en-US" altLang="zh-CN" sz="2000">
              <a:latin typeface="Impact" panose="020B0806030902050204" pitchFamily="34" charset="0"/>
            </a:endParaRPr>
          </a:p>
        </p:txBody>
      </p:sp>
      <p:sp>
        <p:nvSpPr>
          <p:cNvPr id="15" name="ïšļiḋé"/>
          <p:cNvSpPr txBox="1"/>
          <p:nvPr/>
        </p:nvSpPr>
        <p:spPr bwMode="auto">
          <a:xfrm>
            <a:off x="1163955" y="3524885"/>
            <a:ext cx="2457450" cy="381635"/>
          </a:xfrm>
          <a:prstGeom prst="rect">
            <a:avLst/>
          </a:prstGeom>
          <a:noFill/>
        </p:spPr>
        <p:txBody>
          <a:bodyPr wrap="none" lIns="90000" tIns="46800" rIns="90000" bIns="46800" anchor="b" anchorCtr="0">
            <a:noAutofit/>
          </a:bodyPr>
          <a:p>
            <a:pPr lvl="0" algn="l">
              <a:buClrTx/>
              <a:buSzTx/>
              <a:buFontTx/>
              <a:defRPr/>
            </a:pPr>
            <a:r>
              <a:rPr lang="en-US" altLang="zh-CN" sz="2000" spc="150" dirty="0">
                <a:solidFill>
                  <a:schemeClr val="tx1"/>
                </a:solidFill>
                <a:uFillTx/>
                <a:latin typeface="思源黑体 Normal" panose="020B0400000000000000" charset="-122"/>
                <a:ea typeface="思源黑体 Normal" panose="020B0400000000000000" charset="-122"/>
                <a:sym typeface="+mn-ea"/>
              </a:rPr>
              <a:t>先发优势</a:t>
            </a:r>
            <a:endParaRPr lang="en-US" altLang="zh-CN" sz="2000" spc="150" dirty="0">
              <a:solidFill>
                <a:schemeClr val="tx1"/>
              </a:solidFill>
              <a:uFillTx/>
              <a:latin typeface="思源黑体 Normal" panose="020B0400000000000000" charset="-122"/>
              <a:ea typeface="思源黑体 Normal" panose="020B0400000000000000" charset="-122"/>
              <a:sym typeface="+mn-ea"/>
            </a:endParaRPr>
          </a:p>
        </p:txBody>
      </p:sp>
      <p:sp>
        <p:nvSpPr>
          <p:cNvPr id="11" name="i$1íḑê"/>
          <p:cNvSpPr/>
          <p:nvPr/>
        </p:nvSpPr>
        <p:spPr>
          <a:xfrm>
            <a:off x="602615" y="4428490"/>
            <a:ext cx="504190" cy="504190"/>
          </a:xfrm>
          <a:prstGeom prst="ellipse">
            <a:avLst/>
          </a:prstGeom>
          <a:solidFill>
            <a:schemeClr val="accent6">
              <a:lumMod val="5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lIns="90000" tIns="46800" rIns="90000" bIns="46800" anchor="ctr">
            <a:normAutofit fontScale="82500"/>
          </a:bodyPr>
          <a:p>
            <a:pPr algn="ctr"/>
            <a:r>
              <a:rPr lang="en-US" altLang="zh-CN" sz="110">
                <a:latin typeface="Impact" panose="020B0806030902050204" pitchFamily="34" charset="0"/>
              </a:rPr>
              <a:t>0 </a:t>
            </a:r>
            <a:r>
              <a:rPr lang="en-US" altLang="zh-CN" sz="2000">
                <a:latin typeface="Impact" panose="020B0806030902050204" pitchFamily="34" charset="0"/>
              </a:rPr>
              <a:t>3</a:t>
            </a:r>
            <a:endParaRPr lang="en-US" altLang="zh-CN" sz="2000">
              <a:latin typeface="Impact" panose="020B0806030902050204" pitchFamily="34" charset="0"/>
            </a:endParaRPr>
          </a:p>
        </p:txBody>
      </p:sp>
      <p:sp>
        <p:nvSpPr>
          <p:cNvPr id="6" name="íṧḷîḑe"/>
          <p:cNvSpPr txBox="1"/>
          <p:nvPr/>
        </p:nvSpPr>
        <p:spPr bwMode="auto">
          <a:xfrm>
            <a:off x="1163955" y="4490085"/>
            <a:ext cx="2692400" cy="381635"/>
          </a:xfrm>
          <a:prstGeom prst="rect">
            <a:avLst/>
          </a:prstGeom>
          <a:noFill/>
        </p:spPr>
        <p:txBody>
          <a:bodyPr wrap="none" lIns="90000" tIns="46800" rIns="90000" bIns="46800" anchor="b" anchorCtr="0">
            <a:noAutofit/>
          </a:bodyPr>
          <a:p>
            <a:pPr lvl="0" algn="l">
              <a:buClrTx/>
              <a:buSzTx/>
              <a:buFontTx/>
              <a:defRPr/>
            </a:pPr>
            <a:r>
              <a:rPr lang="en-US" altLang="zh-CN" sz="2000" spc="150" dirty="0">
                <a:solidFill>
                  <a:schemeClr val="tx1"/>
                </a:solidFill>
                <a:uFillTx/>
                <a:latin typeface="思源黑体 Normal" panose="020B0400000000000000" charset="-122"/>
                <a:ea typeface="思源黑体 Normal" panose="020B0400000000000000" charset="-122"/>
                <a:sym typeface="+mn-ea"/>
              </a:rPr>
              <a:t>竞争优势</a:t>
            </a:r>
            <a:endParaRPr lang="en-US" altLang="zh-CN" sz="2000" spc="150" dirty="0">
              <a:solidFill>
                <a:schemeClr val="tx1"/>
              </a:solidFill>
              <a:uFillTx/>
              <a:latin typeface="思源黑体 Normal" panose="020B0400000000000000" charset="-122"/>
              <a:ea typeface="思源黑体 Normal" panose="020B0400000000000000" charset="-122"/>
              <a:sym typeface="+mn-ea"/>
            </a:endParaRPr>
          </a:p>
        </p:txBody>
      </p:sp>
      <p:sp>
        <p:nvSpPr>
          <p:cNvPr id="7" name="Freeform 7"/>
          <p:cNvSpPr/>
          <p:nvPr/>
        </p:nvSpPr>
        <p:spPr bwMode="auto">
          <a:xfrm>
            <a:off x="8159115" y="3609340"/>
            <a:ext cx="1495425" cy="902970"/>
          </a:xfrm>
          <a:custGeom>
            <a:avLst/>
            <a:gdLst>
              <a:gd name="T0" fmla="*/ 161 w 248"/>
              <a:gd name="T1" fmla="*/ 11 h 213"/>
              <a:gd name="T2" fmla="*/ 171 w 248"/>
              <a:gd name="T3" fmla="*/ 31 h 213"/>
              <a:gd name="T4" fmla="*/ 202 w 248"/>
              <a:gd name="T5" fmla="*/ 41 h 213"/>
              <a:gd name="T6" fmla="*/ 211 w 248"/>
              <a:gd name="T7" fmla="*/ 78 h 213"/>
              <a:gd name="T8" fmla="*/ 238 w 248"/>
              <a:gd name="T9" fmla="*/ 123 h 213"/>
              <a:gd name="T10" fmla="*/ 212 w 248"/>
              <a:gd name="T11" fmla="*/ 148 h 213"/>
              <a:gd name="T12" fmla="*/ 194 w 248"/>
              <a:gd name="T13" fmla="*/ 187 h 213"/>
              <a:gd name="T14" fmla="*/ 149 w 248"/>
              <a:gd name="T15" fmla="*/ 201 h 213"/>
              <a:gd name="T16" fmla="*/ 127 w 248"/>
              <a:gd name="T17" fmla="*/ 199 h 213"/>
              <a:gd name="T18" fmla="*/ 107 w 248"/>
              <a:gd name="T19" fmla="*/ 208 h 213"/>
              <a:gd name="T20" fmla="*/ 78 w 248"/>
              <a:gd name="T21" fmla="*/ 201 h 213"/>
              <a:gd name="T22" fmla="*/ 64 w 248"/>
              <a:gd name="T23" fmla="*/ 190 h 213"/>
              <a:gd name="T24" fmla="*/ 27 w 248"/>
              <a:gd name="T25" fmla="*/ 186 h 213"/>
              <a:gd name="T26" fmla="*/ 16 w 248"/>
              <a:gd name="T27" fmla="*/ 138 h 213"/>
              <a:gd name="T28" fmla="*/ 9 w 248"/>
              <a:gd name="T29" fmla="*/ 110 h 213"/>
              <a:gd name="T30" fmla="*/ 13 w 248"/>
              <a:gd name="T31" fmla="*/ 91 h 213"/>
              <a:gd name="T32" fmla="*/ 5 w 248"/>
              <a:gd name="T33" fmla="*/ 62 h 213"/>
              <a:gd name="T34" fmla="*/ 31 w 248"/>
              <a:gd name="T35" fmla="*/ 36 h 213"/>
              <a:gd name="T36" fmla="*/ 91 w 248"/>
              <a:gd name="T37" fmla="*/ 9 h 213"/>
              <a:gd name="T38" fmla="*/ 117 w 248"/>
              <a:gd name="T39" fmla="*/ 11 h 213"/>
              <a:gd name="T40" fmla="*/ 161 w 248"/>
              <a:gd name="T41" fmla="*/ 1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13">
                <a:moveTo>
                  <a:pt x="161" y="11"/>
                </a:moveTo>
                <a:cubicBezTo>
                  <a:pt x="168" y="18"/>
                  <a:pt x="163" y="26"/>
                  <a:pt x="171" y="31"/>
                </a:cubicBezTo>
                <a:cubicBezTo>
                  <a:pt x="180" y="37"/>
                  <a:pt x="195" y="33"/>
                  <a:pt x="202" y="41"/>
                </a:cubicBezTo>
                <a:cubicBezTo>
                  <a:pt x="212" y="51"/>
                  <a:pt x="202" y="67"/>
                  <a:pt x="211" y="78"/>
                </a:cubicBezTo>
                <a:cubicBezTo>
                  <a:pt x="221" y="92"/>
                  <a:pt x="248" y="96"/>
                  <a:pt x="238" y="123"/>
                </a:cubicBezTo>
                <a:cubicBezTo>
                  <a:pt x="233" y="134"/>
                  <a:pt x="217" y="137"/>
                  <a:pt x="212" y="148"/>
                </a:cubicBezTo>
                <a:cubicBezTo>
                  <a:pt x="206" y="161"/>
                  <a:pt x="206" y="177"/>
                  <a:pt x="194" y="187"/>
                </a:cubicBezTo>
                <a:cubicBezTo>
                  <a:pt x="181" y="198"/>
                  <a:pt x="164" y="201"/>
                  <a:pt x="149" y="201"/>
                </a:cubicBezTo>
                <a:cubicBezTo>
                  <a:pt x="140" y="200"/>
                  <a:pt x="135" y="198"/>
                  <a:pt x="127" y="199"/>
                </a:cubicBezTo>
                <a:cubicBezTo>
                  <a:pt x="118" y="199"/>
                  <a:pt x="113" y="204"/>
                  <a:pt x="107" y="208"/>
                </a:cubicBezTo>
                <a:cubicBezTo>
                  <a:pt x="98" y="213"/>
                  <a:pt x="84" y="208"/>
                  <a:pt x="78" y="201"/>
                </a:cubicBezTo>
                <a:cubicBezTo>
                  <a:pt x="74" y="196"/>
                  <a:pt x="72" y="190"/>
                  <a:pt x="64" y="190"/>
                </a:cubicBezTo>
                <a:cubicBezTo>
                  <a:pt x="51" y="188"/>
                  <a:pt x="38" y="194"/>
                  <a:pt x="27" y="186"/>
                </a:cubicBezTo>
                <a:cubicBezTo>
                  <a:pt x="9" y="174"/>
                  <a:pt x="20" y="155"/>
                  <a:pt x="16" y="138"/>
                </a:cubicBezTo>
                <a:cubicBezTo>
                  <a:pt x="14" y="128"/>
                  <a:pt x="5" y="121"/>
                  <a:pt x="9" y="110"/>
                </a:cubicBezTo>
                <a:cubicBezTo>
                  <a:pt x="11" y="102"/>
                  <a:pt x="15" y="100"/>
                  <a:pt x="13" y="91"/>
                </a:cubicBezTo>
                <a:cubicBezTo>
                  <a:pt x="10" y="83"/>
                  <a:pt x="0" y="72"/>
                  <a:pt x="5" y="62"/>
                </a:cubicBezTo>
                <a:cubicBezTo>
                  <a:pt x="11" y="51"/>
                  <a:pt x="28" y="48"/>
                  <a:pt x="31" y="36"/>
                </a:cubicBezTo>
                <a:cubicBezTo>
                  <a:pt x="40" y="7"/>
                  <a:pt x="66" y="0"/>
                  <a:pt x="91" y="9"/>
                </a:cubicBezTo>
                <a:cubicBezTo>
                  <a:pt x="91" y="9"/>
                  <a:pt x="100" y="13"/>
                  <a:pt x="117" y="11"/>
                </a:cubicBezTo>
                <a:cubicBezTo>
                  <a:pt x="133" y="8"/>
                  <a:pt x="149" y="0"/>
                  <a:pt x="161" y="11"/>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54038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08077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2052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16090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70129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24167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782060"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322445" algn="l" defTabSz="10801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Rectangle 10"/>
          <p:cNvSpPr>
            <a:spLocks noChangeArrowheads="1"/>
          </p:cNvSpPr>
          <p:nvPr/>
        </p:nvSpPr>
        <p:spPr bwMode="auto">
          <a:xfrm>
            <a:off x="7981950" y="3905885"/>
            <a:ext cx="1841500" cy="26098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buClrTx/>
              <a:buSzTx/>
              <a:buFontTx/>
            </a:pPr>
            <a:r>
              <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专业对口</a:t>
            </a:r>
            <a:endParaRPr lang="zh-CN" altLang="en-US"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02</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2806700"/>
            <a:ext cx="7039610" cy="138366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湖南软件职业学院毕业生就业概况及特点</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2015-2018届毕业生规模变化趋势</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23" name="图片 1" descr="图片1"/>
          <p:cNvPicPr>
            <a:picLocks noChangeAspect="1"/>
          </p:cNvPicPr>
          <p:nvPr/>
        </p:nvPicPr>
        <p:blipFill>
          <a:blip r:embed="rId2"/>
          <a:stretch>
            <a:fillRect/>
          </a:stretch>
        </p:blipFill>
        <p:spPr>
          <a:xfrm>
            <a:off x="2247265" y="1478280"/>
            <a:ext cx="7696835" cy="4626610"/>
          </a:xfrm>
          <a:prstGeom prst="rect">
            <a:avLst/>
          </a:prstGeom>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2015-2018届毕业生就业率变化趋势</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5" name="图片 5" descr="图片2"/>
          <p:cNvPicPr>
            <a:picLocks noChangeAspect="1"/>
          </p:cNvPicPr>
          <p:nvPr/>
        </p:nvPicPr>
        <p:blipFill>
          <a:blip r:embed="rId2"/>
          <a:stretch>
            <a:fillRect/>
          </a:stretch>
        </p:blipFill>
        <p:spPr>
          <a:xfrm>
            <a:off x="2238375" y="1292860"/>
            <a:ext cx="7701915" cy="4629150"/>
          </a:xfrm>
          <a:prstGeom prst="rect">
            <a:avLst/>
          </a:prstGeom>
        </p:spPr>
      </p:pic>
      <p:sp>
        <p:nvSpPr>
          <p:cNvPr id="4" name="文本框 3"/>
          <p:cNvSpPr txBox="1"/>
          <p:nvPr/>
        </p:nvSpPr>
        <p:spPr>
          <a:xfrm>
            <a:off x="3248660" y="6198235"/>
            <a:ext cx="5688330" cy="368300"/>
          </a:xfrm>
          <a:prstGeom prst="rect">
            <a:avLst/>
          </a:prstGeom>
          <a:noFill/>
        </p:spPr>
        <p:txBody>
          <a:bodyPr wrap="square" rtlCol="0">
            <a:spAutoFit/>
          </a:bodyPr>
          <a:p>
            <a:pPr algn="ctr"/>
            <a:r>
              <a:rPr lang="zh-CN" altLang="en-US">
                <a:latin typeface="思源黑体 Normal" panose="020B0400000000000000" charset="-122"/>
                <a:ea typeface="思源黑体 Normal" panose="020B0400000000000000" charset="-122"/>
                <a:cs typeface="思源黑体 Normal" panose="020B0400000000000000" charset="-122"/>
              </a:rPr>
              <a:t>2015-2018届毕业生初次就业率发展情况</a:t>
            </a:r>
            <a:endParaRPr lang="zh-CN" altLang="en-US">
              <a:latin typeface="思源黑体 Normal" panose="020B0400000000000000" charset="-122"/>
              <a:ea typeface="思源黑体 Normal" panose="020B0400000000000000" charset="-122"/>
              <a:cs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近年来就业率较好的专业</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文本框 4"/>
          <p:cNvSpPr txBox="1"/>
          <p:nvPr/>
        </p:nvSpPr>
        <p:spPr>
          <a:xfrm>
            <a:off x="3542030" y="1327785"/>
            <a:ext cx="5103495" cy="368300"/>
          </a:xfrm>
          <a:prstGeom prst="rect">
            <a:avLst/>
          </a:prstGeom>
          <a:noFill/>
        </p:spPr>
        <p:txBody>
          <a:bodyPr wrap="square" rtlCol="0">
            <a:spAutoFit/>
          </a:bodyPr>
          <a:p>
            <a:pPr algn="ct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rPr>
              <a:t>2015届毕业生就业率</a:t>
            </a:r>
            <a:r>
              <a:rPr lang="zh-CN" altLang="en-US" spc="150">
                <a:uFillTx/>
                <a:latin typeface="思源黑体 Normal" panose="020B0400000000000000" charset="-122"/>
                <a:ea typeface="思源黑体 Normal" panose="020B0400000000000000" charset="-122"/>
                <a:cs typeface="思源黑体 Normal" panose="020B0400000000000000" charset="-122"/>
                <a:sym typeface="+mn-ea"/>
              </a:rPr>
              <a:t>专业</a:t>
            </a: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rPr>
              <a:t>排行</a:t>
            </a:r>
            <a:r>
              <a:rPr lang="en-US" altLang="zh-CN" spc="150">
                <a:solidFill>
                  <a:schemeClr val="tx1"/>
                </a:solidFill>
                <a:uFillTx/>
                <a:latin typeface="思源黑体 Normal" panose="020B0400000000000000" charset="-122"/>
                <a:ea typeface="思源黑体 Normal" panose="020B0400000000000000" charset="-122"/>
                <a:cs typeface="思源黑体 Normal" panose="020B0400000000000000" charset="-122"/>
              </a:rPr>
              <a:t>TOP10</a:t>
            </a:r>
            <a:endParaRPr lang="en-US" altLang="zh-CN"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83" name="íṣ1iḓê"/>
          <p:cNvSpPr txBox="1"/>
          <p:nvPr/>
        </p:nvSpPr>
        <p:spPr>
          <a:xfrm>
            <a:off x="2656205" y="5285423"/>
            <a:ext cx="1250950" cy="721995"/>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广告设计</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与制作</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90" name="iṩḷîḋè"/>
          <p:cNvSpPr txBox="1"/>
          <p:nvPr/>
        </p:nvSpPr>
        <p:spPr>
          <a:xfrm>
            <a:off x="9509760" y="5462588"/>
            <a:ext cx="873760" cy="375920"/>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物流管理</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52" name="ïşļídê"/>
          <p:cNvSpPr/>
          <p:nvPr/>
        </p:nvSpPr>
        <p:spPr>
          <a:xfrm>
            <a:off x="952500" y="2752725"/>
            <a:ext cx="234315" cy="2308225"/>
          </a:xfrm>
          <a:custGeom>
            <a:avLst/>
            <a:gdLst/>
            <a:ahLst/>
            <a:cxnLst/>
            <a:rect l="l" t="t" r="r" b="b"/>
            <a:pathLst>
              <a:path w="698500" h="1990725">
                <a:moveTo>
                  <a:pt x="0" y="1990344"/>
                </a:moveTo>
                <a:lnTo>
                  <a:pt x="697992" y="1990344"/>
                </a:lnTo>
                <a:lnTo>
                  <a:pt x="697992" y="0"/>
                </a:lnTo>
                <a:lnTo>
                  <a:pt x="0" y="0"/>
                </a:lnTo>
                <a:lnTo>
                  <a:pt x="0" y="1990344"/>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3" name="îśļîḋe"/>
          <p:cNvSpPr/>
          <p:nvPr/>
        </p:nvSpPr>
        <p:spPr>
          <a:xfrm>
            <a:off x="2062480" y="2870835"/>
            <a:ext cx="234315" cy="2189480"/>
          </a:xfrm>
          <a:custGeom>
            <a:avLst/>
            <a:gdLst/>
            <a:ahLst/>
            <a:cxnLst/>
            <a:rect l="l" t="t" r="r" b="b"/>
            <a:pathLst>
              <a:path w="698500" h="1042670">
                <a:moveTo>
                  <a:pt x="0" y="1042416"/>
                </a:moveTo>
                <a:lnTo>
                  <a:pt x="697991" y="1042416"/>
                </a:lnTo>
                <a:lnTo>
                  <a:pt x="697991" y="0"/>
                </a:lnTo>
                <a:lnTo>
                  <a:pt x="0" y="0"/>
                </a:lnTo>
                <a:lnTo>
                  <a:pt x="0" y="1042416"/>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4" name="îṧlíḓè"/>
          <p:cNvSpPr/>
          <p:nvPr/>
        </p:nvSpPr>
        <p:spPr>
          <a:xfrm>
            <a:off x="3173095" y="3005455"/>
            <a:ext cx="234315" cy="2055495"/>
          </a:xfrm>
          <a:custGeom>
            <a:avLst/>
            <a:gdLst/>
            <a:ahLst/>
            <a:cxnLst/>
            <a:rect l="l" t="t" r="r" b="b"/>
            <a:pathLst>
              <a:path w="698500" h="951229">
                <a:moveTo>
                  <a:pt x="0" y="950976"/>
                </a:moveTo>
                <a:lnTo>
                  <a:pt x="697991" y="950976"/>
                </a:lnTo>
                <a:lnTo>
                  <a:pt x="697991" y="0"/>
                </a:lnTo>
                <a:lnTo>
                  <a:pt x="0" y="0"/>
                </a:lnTo>
                <a:lnTo>
                  <a:pt x="0" y="950976"/>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5" name="íś1iḋê"/>
          <p:cNvSpPr/>
          <p:nvPr/>
        </p:nvSpPr>
        <p:spPr>
          <a:xfrm>
            <a:off x="4283075" y="3091180"/>
            <a:ext cx="234315" cy="1969770"/>
          </a:xfrm>
          <a:custGeom>
            <a:avLst/>
            <a:gdLst/>
            <a:ahLst/>
            <a:cxnLst/>
            <a:rect l="l" t="t" r="r" b="b"/>
            <a:pathLst>
              <a:path w="698500" h="905509">
                <a:moveTo>
                  <a:pt x="0" y="905255"/>
                </a:moveTo>
                <a:lnTo>
                  <a:pt x="697991" y="905255"/>
                </a:lnTo>
                <a:lnTo>
                  <a:pt x="697991" y="0"/>
                </a:lnTo>
                <a:lnTo>
                  <a:pt x="0" y="0"/>
                </a:lnTo>
                <a:lnTo>
                  <a:pt x="0" y="905255"/>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6" name="íṥļíḑê"/>
          <p:cNvSpPr/>
          <p:nvPr/>
        </p:nvSpPr>
        <p:spPr>
          <a:xfrm>
            <a:off x="5393690" y="3168650"/>
            <a:ext cx="234315" cy="1892300"/>
          </a:xfrm>
          <a:custGeom>
            <a:avLst/>
            <a:gdLst/>
            <a:ahLst/>
            <a:cxnLst/>
            <a:rect l="l" t="t" r="r" b="b"/>
            <a:pathLst>
              <a:path w="698500" h="890270">
                <a:moveTo>
                  <a:pt x="0" y="890016"/>
                </a:moveTo>
                <a:lnTo>
                  <a:pt x="697992" y="890016"/>
                </a:lnTo>
                <a:lnTo>
                  <a:pt x="697992" y="0"/>
                </a:lnTo>
                <a:lnTo>
                  <a:pt x="0" y="0"/>
                </a:lnTo>
                <a:lnTo>
                  <a:pt x="0" y="890016"/>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7" name="ïśliḑê"/>
          <p:cNvSpPr/>
          <p:nvPr/>
        </p:nvSpPr>
        <p:spPr>
          <a:xfrm>
            <a:off x="8724265" y="3551555"/>
            <a:ext cx="234315" cy="1508760"/>
          </a:xfrm>
          <a:custGeom>
            <a:avLst/>
            <a:gdLst/>
            <a:ahLst/>
            <a:cxnLst/>
            <a:rect l="l" t="t" r="r" b="b"/>
            <a:pathLst>
              <a:path w="698500" h="762000">
                <a:moveTo>
                  <a:pt x="0" y="762000"/>
                </a:moveTo>
                <a:lnTo>
                  <a:pt x="697992" y="762000"/>
                </a:lnTo>
                <a:lnTo>
                  <a:pt x="697992" y="0"/>
                </a:lnTo>
                <a:lnTo>
                  <a:pt x="0" y="0"/>
                </a:lnTo>
                <a:lnTo>
                  <a:pt x="0" y="76200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8" name="ï$ḻîďe"/>
          <p:cNvSpPr/>
          <p:nvPr/>
        </p:nvSpPr>
        <p:spPr>
          <a:xfrm>
            <a:off x="10944860" y="3697605"/>
            <a:ext cx="234315" cy="1363345"/>
          </a:xfrm>
          <a:custGeom>
            <a:avLst/>
            <a:gdLst/>
            <a:ahLst/>
            <a:cxnLst/>
            <a:rect l="l" t="t" r="r" b="b"/>
            <a:pathLst>
              <a:path w="698500" h="737870">
                <a:moveTo>
                  <a:pt x="0" y="737616"/>
                </a:moveTo>
                <a:lnTo>
                  <a:pt x="697992" y="737616"/>
                </a:lnTo>
                <a:lnTo>
                  <a:pt x="697992" y="0"/>
                </a:lnTo>
                <a:lnTo>
                  <a:pt x="0" y="0"/>
                </a:lnTo>
                <a:lnTo>
                  <a:pt x="0" y="737616"/>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9" name="îŝľïḋe"/>
          <p:cNvSpPr/>
          <p:nvPr/>
        </p:nvSpPr>
        <p:spPr>
          <a:xfrm>
            <a:off x="6503670" y="3372485"/>
            <a:ext cx="234315" cy="1688465"/>
          </a:xfrm>
          <a:custGeom>
            <a:avLst/>
            <a:gdLst/>
            <a:ahLst/>
            <a:cxnLst/>
            <a:rect l="l" t="t" r="r" b="b"/>
            <a:pathLst>
              <a:path w="698500" h="878204">
                <a:moveTo>
                  <a:pt x="697991" y="0"/>
                </a:moveTo>
                <a:lnTo>
                  <a:pt x="0" y="0"/>
                </a:lnTo>
                <a:lnTo>
                  <a:pt x="0" y="877824"/>
                </a:lnTo>
                <a:lnTo>
                  <a:pt x="697991" y="877824"/>
                </a:lnTo>
                <a:lnTo>
                  <a:pt x="697991"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0" name="ïṣļíḍe"/>
          <p:cNvSpPr/>
          <p:nvPr/>
        </p:nvSpPr>
        <p:spPr>
          <a:xfrm>
            <a:off x="7613650" y="3462655"/>
            <a:ext cx="234315" cy="1598295"/>
          </a:xfrm>
          <a:custGeom>
            <a:avLst/>
            <a:gdLst/>
            <a:ahLst/>
            <a:cxnLst/>
            <a:rect l="l" t="t" r="r" b="b"/>
            <a:pathLst>
              <a:path w="698500" h="878204">
                <a:moveTo>
                  <a:pt x="697991" y="0"/>
                </a:moveTo>
                <a:lnTo>
                  <a:pt x="0" y="0"/>
                </a:lnTo>
                <a:lnTo>
                  <a:pt x="0" y="877824"/>
                </a:lnTo>
                <a:lnTo>
                  <a:pt x="697991" y="877824"/>
                </a:lnTo>
                <a:lnTo>
                  <a:pt x="697991"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1" name="íŝḷïďé"/>
          <p:cNvSpPr/>
          <p:nvPr/>
        </p:nvSpPr>
        <p:spPr>
          <a:xfrm>
            <a:off x="9834245" y="3628390"/>
            <a:ext cx="234315" cy="1432560"/>
          </a:xfrm>
          <a:custGeom>
            <a:avLst/>
            <a:gdLst/>
            <a:ahLst/>
            <a:cxnLst/>
            <a:rect l="l" t="t" r="r" b="b"/>
            <a:pathLst>
              <a:path w="698500" h="753109">
                <a:moveTo>
                  <a:pt x="697992" y="0"/>
                </a:moveTo>
                <a:lnTo>
                  <a:pt x="0" y="0"/>
                </a:lnTo>
                <a:lnTo>
                  <a:pt x="0" y="752855"/>
                </a:lnTo>
                <a:lnTo>
                  <a:pt x="697992" y="752855"/>
                </a:lnTo>
                <a:lnTo>
                  <a:pt x="697992"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2" name="íśļîḓê"/>
          <p:cNvSpPr/>
          <p:nvPr/>
        </p:nvSpPr>
        <p:spPr>
          <a:xfrm>
            <a:off x="514350" y="5060950"/>
            <a:ext cx="11102975" cy="0"/>
          </a:xfrm>
          <a:custGeom>
            <a:avLst/>
            <a:gdLst/>
            <a:ahLst/>
            <a:cxnLst/>
            <a:rect l="l" t="t" r="r" b="b"/>
            <a:pathLst>
              <a:path w="11155680">
                <a:moveTo>
                  <a:pt x="0" y="0"/>
                </a:moveTo>
                <a:lnTo>
                  <a:pt x="11155680" y="0"/>
                </a:lnTo>
              </a:path>
            </a:pathLst>
          </a:custGeom>
        </p:spPr>
        <p:style>
          <a:lnRef idx="2">
            <a:schemeClr val="accent2"/>
          </a:lnRef>
          <a:fillRef idx="0">
            <a:schemeClr val="accent2"/>
          </a:fillRef>
          <a:effectRef idx="1">
            <a:schemeClr val="accent2"/>
          </a:effectRef>
          <a:fontRef idx="minor">
            <a:schemeClr val="tx1"/>
          </a:fontRef>
        </p:style>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3" name="ïṩlíḍé"/>
          <p:cNvSpPr/>
          <p:nvPr/>
        </p:nvSpPr>
        <p:spPr>
          <a:xfrm>
            <a:off x="51435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4" name="íŝľïḓé"/>
          <p:cNvSpPr/>
          <p:nvPr/>
        </p:nvSpPr>
        <p:spPr>
          <a:xfrm>
            <a:off x="162433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5" name="íṥlíḍê"/>
          <p:cNvSpPr/>
          <p:nvPr/>
        </p:nvSpPr>
        <p:spPr>
          <a:xfrm>
            <a:off x="273494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6" name="íṣḻiďê"/>
          <p:cNvSpPr/>
          <p:nvPr/>
        </p:nvSpPr>
        <p:spPr>
          <a:xfrm>
            <a:off x="384492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7" name="islíḋé"/>
          <p:cNvSpPr/>
          <p:nvPr/>
        </p:nvSpPr>
        <p:spPr>
          <a:xfrm>
            <a:off x="495554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8" name="îşḻíďê"/>
          <p:cNvSpPr/>
          <p:nvPr/>
        </p:nvSpPr>
        <p:spPr>
          <a:xfrm>
            <a:off x="606552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9" name="ïṥlïďé"/>
          <p:cNvSpPr/>
          <p:nvPr/>
        </p:nvSpPr>
        <p:spPr>
          <a:xfrm>
            <a:off x="717613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0" name="îṩḻiḍè"/>
          <p:cNvSpPr/>
          <p:nvPr/>
        </p:nvSpPr>
        <p:spPr>
          <a:xfrm>
            <a:off x="828611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1" name="íşḻîḋe"/>
          <p:cNvSpPr/>
          <p:nvPr/>
        </p:nvSpPr>
        <p:spPr>
          <a:xfrm>
            <a:off x="939673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2" name="iṧļídè"/>
          <p:cNvSpPr/>
          <p:nvPr/>
        </p:nvSpPr>
        <p:spPr>
          <a:xfrm>
            <a:off x="1050671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3" name="íSľïḋê"/>
          <p:cNvSpPr/>
          <p:nvPr/>
        </p:nvSpPr>
        <p:spPr>
          <a:xfrm>
            <a:off x="1161732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4" name="îSļíḓê"/>
          <p:cNvSpPr txBox="1"/>
          <p:nvPr/>
        </p:nvSpPr>
        <p:spPr>
          <a:xfrm>
            <a:off x="1809750" y="2375853"/>
            <a:ext cx="864000" cy="220345"/>
          </a:xfrm>
          <a:prstGeom prst="rect">
            <a:avLst/>
          </a:prstGeom>
        </p:spPr>
        <p:txBody>
          <a:bodyPr vert="horz" wrap="square" lIns="0" tIns="5443" rIns="0" bIns="0" rtlCol="0">
            <a:noAutofit/>
          </a:bodyPr>
          <a:p>
            <a:pPr indent="0" algn="ctr">
              <a:buNone/>
            </a:pPr>
            <a:r>
              <a:rPr lang="en-US" sz="1400">
                <a:latin typeface="方正书宋简体" panose="03000509000000000000" charset="-122"/>
                <a:ea typeface="方正书宋简体" panose="03000509000000000000" charset="-122"/>
                <a:cs typeface="方正书宋简体" panose="03000509000000000000" charset="-122"/>
                <a:sym typeface="+mn-ea"/>
              </a:rPr>
              <a:t>97.30％</a:t>
            </a:r>
            <a:endParaRPr lang="en-US" sz="1400">
              <a:solidFill>
                <a:schemeClr val="tx1">
                  <a:lumMod val="50000"/>
                  <a:lumOff val="50000"/>
                </a:schemeClr>
              </a:solidFill>
              <a:latin typeface="方正书宋简体" panose="03000509000000000000" charset="-122"/>
              <a:ea typeface="方正书宋简体" panose="03000509000000000000" charset="-122"/>
              <a:cs typeface="方正书宋简体" panose="03000509000000000000" charset="-122"/>
              <a:sym typeface="+mn-ea"/>
            </a:endParaRPr>
          </a:p>
        </p:txBody>
      </p:sp>
      <p:sp>
        <p:nvSpPr>
          <p:cNvPr id="75" name="ïśḷíḑé"/>
          <p:cNvSpPr txBox="1"/>
          <p:nvPr/>
        </p:nvSpPr>
        <p:spPr>
          <a:xfrm>
            <a:off x="2881630" y="2471103"/>
            <a:ext cx="864000" cy="220345"/>
          </a:xfrm>
          <a:prstGeom prst="rect">
            <a:avLst/>
          </a:prstGeom>
        </p:spPr>
        <p:txBody>
          <a:bodyPr vert="horz" wrap="square" lIns="0" tIns="5443" rIns="0" bIns="0" rtlCol="0">
            <a:noAutofit/>
          </a:bodyPr>
          <a:p>
            <a:pPr indent="0" algn="ctr">
              <a:buNone/>
            </a:pPr>
            <a:r>
              <a:rPr lang="en-US" sz="1400">
                <a:latin typeface="方正书宋简体" panose="03000509000000000000" charset="-122"/>
                <a:ea typeface="方正书宋简体" panose="03000509000000000000" charset="-122"/>
                <a:cs typeface="方正书宋简体" panose="03000509000000000000" charset="-122"/>
                <a:sym typeface="+mn-ea"/>
              </a:rPr>
              <a:t>96.97％</a:t>
            </a:r>
            <a:endParaRPr lang="en-US" sz="1400">
              <a:solidFill>
                <a:schemeClr val="tx1">
                  <a:lumMod val="50000"/>
                  <a:lumOff val="50000"/>
                </a:schemeClr>
              </a:solidFill>
              <a:latin typeface="方正书宋简体" panose="03000509000000000000" charset="-122"/>
              <a:ea typeface="方正书宋简体" panose="03000509000000000000" charset="-122"/>
              <a:cs typeface="方正书宋简体" panose="03000509000000000000" charset="-122"/>
              <a:sym typeface="+mn-ea"/>
            </a:endParaRPr>
          </a:p>
        </p:txBody>
      </p:sp>
      <p:sp>
        <p:nvSpPr>
          <p:cNvPr id="76" name="ïSļïdè"/>
          <p:cNvSpPr txBox="1"/>
          <p:nvPr/>
        </p:nvSpPr>
        <p:spPr>
          <a:xfrm>
            <a:off x="3973195" y="2566035"/>
            <a:ext cx="864000" cy="220980"/>
          </a:xfrm>
          <a:prstGeom prst="rect">
            <a:avLst/>
          </a:prstGeom>
        </p:spPr>
        <p:txBody>
          <a:bodyPr vert="horz" wrap="square" lIns="0" tIns="5745" rIns="0" bIns="0" rtlCol="0">
            <a:noAutofit/>
          </a:bodyPr>
          <a:p>
            <a:pPr indent="0" algn="ctr">
              <a:buNone/>
            </a:pPr>
            <a:r>
              <a:rPr lang="en-US" sz="1400">
                <a:latin typeface="方正书宋简体" panose="03000509000000000000" charset="-122"/>
                <a:ea typeface="方正书宋简体" panose="03000509000000000000" charset="-122"/>
                <a:cs typeface="方正书宋简体" panose="03000509000000000000" charset="-122"/>
                <a:sym typeface="+mn-ea"/>
              </a:rPr>
              <a:t>95.58％</a:t>
            </a:r>
            <a:endParaRPr lang="en-US" sz="1400" dirty="0">
              <a:solidFill>
                <a:schemeClr val="tx1">
                  <a:lumMod val="50000"/>
                  <a:lumOff val="50000"/>
                </a:schemeClr>
              </a:solidFill>
              <a:latin typeface="方正书宋简体" panose="03000509000000000000" charset="-122"/>
              <a:ea typeface="方正书宋简体" panose="03000509000000000000" charset="-122"/>
              <a:cs typeface="方正书宋简体" panose="03000509000000000000" charset="-122"/>
              <a:sym typeface="+mn-ea"/>
            </a:endParaRPr>
          </a:p>
        </p:txBody>
      </p:sp>
      <p:sp>
        <p:nvSpPr>
          <p:cNvPr id="78" name="îşḷïḍe"/>
          <p:cNvSpPr txBox="1"/>
          <p:nvPr/>
        </p:nvSpPr>
        <p:spPr>
          <a:xfrm>
            <a:off x="8512175" y="3004503"/>
            <a:ext cx="864000" cy="220345"/>
          </a:xfrm>
          <a:prstGeom prst="rect">
            <a:avLst/>
          </a:prstGeom>
        </p:spPr>
        <p:txBody>
          <a:bodyPr vert="horz" wrap="square" lIns="0" tIns="5443" rIns="0" bIns="0" rtlCol="0">
            <a:noAutofit/>
          </a:bodyPr>
          <a:p>
            <a:pPr marL="6350" algn="ctr">
              <a:spcBef>
                <a:spcPts val="45"/>
              </a:spcBef>
            </a:pPr>
            <a:r>
              <a:rPr lang="en-US" sz="1400">
                <a:latin typeface="方正书宋简体" panose="03000509000000000000" charset="-122"/>
                <a:ea typeface="方正书宋简体" panose="03000509000000000000" charset="-122"/>
                <a:cs typeface="方正书宋简体" panose="03000509000000000000" charset="-122"/>
                <a:sym typeface="+mn-ea"/>
              </a:rPr>
              <a:t>89.45％</a:t>
            </a:r>
            <a:endParaRPr lang="en-US" sz="1400" dirty="0">
              <a:solidFill>
                <a:schemeClr val="tx1">
                  <a:lumMod val="50000"/>
                  <a:lumOff val="50000"/>
                </a:schemeClr>
              </a:solidFill>
              <a:latin typeface="方正书宋简体" panose="03000509000000000000" charset="-122"/>
              <a:ea typeface="方正书宋简体" panose="03000509000000000000" charset="-122"/>
              <a:cs typeface="方正书宋简体" panose="03000509000000000000" charset="-122"/>
              <a:sym typeface="+mn-ea"/>
            </a:endParaRPr>
          </a:p>
        </p:txBody>
      </p:sp>
      <p:sp>
        <p:nvSpPr>
          <p:cNvPr id="79" name="íṩľïḓê"/>
          <p:cNvSpPr txBox="1"/>
          <p:nvPr/>
        </p:nvSpPr>
        <p:spPr>
          <a:xfrm>
            <a:off x="9622790" y="3052128"/>
            <a:ext cx="864000" cy="220345"/>
          </a:xfrm>
          <a:prstGeom prst="rect">
            <a:avLst/>
          </a:prstGeom>
        </p:spPr>
        <p:txBody>
          <a:bodyPr vert="horz" wrap="square" lIns="0" tIns="5443" rIns="0" bIns="0" rtlCol="0">
            <a:noAutofit/>
          </a:bodyPr>
          <a:p>
            <a:pPr marL="6350" algn="ctr">
              <a:spcBef>
                <a:spcPts val="45"/>
              </a:spcBef>
            </a:pPr>
            <a:r>
              <a:rPr lang="en-US" sz="1400">
                <a:latin typeface="方正书宋简体" panose="03000509000000000000" charset="-122"/>
                <a:ea typeface="方正书宋简体" panose="03000509000000000000" charset="-122"/>
                <a:cs typeface="方正书宋简体" panose="03000509000000000000" charset="-122"/>
                <a:sym typeface="+mn-ea"/>
              </a:rPr>
              <a:t>89.36％</a:t>
            </a:r>
            <a:endParaRPr lang="en-US" sz="1400">
              <a:solidFill>
                <a:schemeClr val="tx1">
                  <a:lumMod val="50000"/>
                  <a:lumOff val="50000"/>
                </a:schemeClr>
              </a:solidFill>
              <a:latin typeface="方正书宋简体" panose="03000509000000000000" charset="-122"/>
              <a:ea typeface="方正书宋简体" panose="03000509000000000000" charset="-122"/>
              <a:cs typeface="方正书宋简体" panose="03000509000000000000" charset="-122"/>
              <a:sym typeface="+mn-ea"/>
            </a:endParaRPr>
          </a:p>
          <a:p>
            <a:pPr marL="6350" algn="ctr">
              <a:spcBef>
                <a:spcPts val="45"/>
              </a:spcBef>
            </a:pPr>
            <a:endParaRPr lang="en-US" sz="1400">
              <a:solidFill>
                <a:schemeClr val="tx1">
                  <a:lumMod val="50000"/>
                  <a:lumOff val="50000"/>
                </a:schemeClr>
              </a:solidFill>
              <a:latin typeface="方正书宋简体" panose="03000509000000000000" charset="-122"/>
              <a:ea typeface="方正书宋简体" panose="03000509000000000000" charset="-122"/>
              <a:cs typeface="方正书宋简体" panose="03000509000000000000" charset="-122"/>
              <a:sym typeface="+mn-ea"/>
            </a:endParaRPr>
          </a:p>
        </p:txBody>
      </p:sp>
      <p:sp>
        <p:nvSpPr>
          <p:cNvPr id="80" name="iṧliḑè"/>
          <p:cNvSpPr txBox="1"/>
          <p:nvPr/>
        </p:nvSpPr>
        <p:spPr>
          <a:xfrm>
            <a:off x="10640695" y="3052128"/>
            <a:ext cx="864000" cy="220345"/>
          </a:xfrm>
          <a:prstGeom prst="rect">
            <a:avLst/>
          </a:prstGeom>
        </p:spPr>
        <p:txBody>
          <a:bodyPr vert="horz" wrap="square" lIns="0" tIns="5443" rIns="0" bIns="0" rtlCol="0">
            <a:noAutofit/>
          </a:bodyPr>
          <a:p>
            <a:pPr marL="6350" algn="ctr">
              <a:spcBef>
                <a:spcPts val="45"/>
              </a:spcBef>
            </a:pPr>
            <a:r>
              <a:rPr lang="en-US" sz="1400">
                <a:latin typeface="方正书宋简体" panose="03000509000000000000" charset="-122"/>
                <a:ea typeface="方正书宋简体" panose="03000509000000000000" charset="-122"/>
                <a:cs typeface="方正书宋简体" panose="03000509000000000000" charset="-122"/>
                <a:sym typeface="+mn-ea"/>
              </a:rPr>
              <a:t>89.13％</a:t>
            </a:r>
            <a:endParaRPr lang="en-US" sz="1400">
              <a:solidFill>
                <a:schemeClr val="tx1">
                  <a:lumMod val="50000"/>
                  <a:lumOff val="50000"/>
                </a:schemeClr>
              </a:solidFill>
              <a:latin typeface="方正书宋简体" panose="03000509000000000000" charset="-122"/>
              <a:ea typeface="方正书宋简体" panose="03000509000000000000" charset="-122"/>
              <a:cs typeface="方正书宋简体" panose="03000509000000000000" charset="-122"/>
              <a:sym typeface="+mn-ea"/>
            </a:endParaRPr>
          </a:p>
        </p:txBody>
      </p:sp>
      <p:sp>
        <p:nvSpPr>
          <p:cNvPr id="81" name="ïşlïďê"/>
          <p:cNvSpPr txBox="1"/>
          <p:nvPr/>
        </p:nvSpPr>
        <p:spPr>
          <a:xfrm>
            <a:off x="600075" y="5465763"/>
            <a:ext cx="913765" cy="346075"/>
          </a:xfrm>
          <a:prstGeom prst="rect">
            <a:avLst/>
          </a:prstGeom>
        </p:spPr>
        <p:txBody>
          <a:bodyPr vert="horz" wrap="square" lIns="0" tIns="0" rIns="0" bIns="0" rtlCol="0" anchor="ctr" anchorCtr="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软件技术</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2" name="íŝliḍe"/>
          <p:cNvSpPr txBox="1"/>
          <p:nvPr/>
        </p:nvSpPr>
        <p:spPr>
          <a:xfrm>
            <a:off x="1542415" y="5285423"/>
            <a:ext cx="1250950" cy="75311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计算机</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网络技术</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4" name="îśḻiḋè"/>
          <p:cNvSpPr txBox="1"/>
          <p:nvPr/>
        </p:nvSpPr>
        <p:spPr>
          <a:xfrm>
            <a:off x="3865880" y="5300980"/>
            <a:ext cx="1128395" cy="721995"/>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电子信息</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工程技术</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5" name="iṧḷíde"/>
          <p:cNvSpPr txBox="1"/>
          <p:nvPr/>
        </p:nvSpPr>
        <p:spPr>
          <a:xfrm>
            <a:off x="4901565" y="5285423"/>
            <a:ext cx="1250950" cy="75311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动漫设计</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与制作</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6" name="îšļïdé"/>
          <p:cNvSpPr txBox="1"/>
          <p:nvPr/>
        </p:nvSpPr>
        <p:spPr>
          <a:xfrm>
            <a:off x="5989955" y="5300980"/>
            <a:ext cx="1244600" cy="75311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建筑工程</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管理</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7" name="íŝľiḋe"/>
          <p:cNvSpPr txBox="1"/>
          <p:nvPr/>
        </p:nvSpPr>
        <p:spPr>
          <a:xfrm>
            <a:off x="7210425" y="5285423"/>
            <a:ext cx="1073150" cy="75311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计算机</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应用技术</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8" name="iŝ1ïḍé"/>
          <p:cNvSpPr txBox="1"/>
          <p:nvPr/>
        </p:nvSpPr>
        <p:spPr>
          <a:xfrm>
            <a:off x="8637270" y="5462588"/>
            <a:ext cx="440055" cy="37592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会计</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9" name="ïś1iḋè"/>
          <p:cNvSpPr txBox="1"/>
          <p:nvPr/>
        </p:nvSpPr>
        <p:spPr>
          <a:xfrm>
            <a:off x="10640695" y="5462905"/>
            <a:ext cx="901065" cy="375920"/>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电子商务</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00" name="ï$ļïdé"/>
          <p:cNvSpPr txBox="1"/>
          <p:nvPr/>
        </p:nvSpPr>
        <p:spPr>
          <a:xfrm>
            <a:off x="634365" y="2237423"/>
            <a:ext cx="864000" cy="306705"/>
          </a:xfrm>
          <a:prstGeom prst="rect">
            <a:avLst/>
          </a:prstGeom>
          <a:noFill/>
        </p:spPr>
        <p:txBody>
          <a:bodyPr wrap="square" rtlCol="0">
            <a:noAutofit/>
          </a:bodyPr>
          <a:p>
            <a:pPr indent="0" algn="ctr">
              <a:buNone/>
            </a:pPr>
            <a:r>
              <a:rPr lang="en-US" sz="1400">
                <a:latin typeface="方正书宋简体" panose="03000509000000000000" charset="-122"/>
                <a:ea typeface="方正书宋简体" panose="03000509000000000000" charset="-122"/>
                <a:cs typeface="方正书宋简体" panose="03000509000000000000" charset="-122"/>
                <a:sym typeface="+mn-ea"/>
              </a:rPr>
              <a:t>98.77％</a:t>
            </a:r>
            <a:endParaRPr lang="en-US" sz="1400" dirty="0">
              <a:solidFill>
                <a:schemeClr val="tx1">
                  <a:lumMod val="50000"/>
                  <a:lumOff val="50000"/>
                </a:schemeClr>
              </a:solidFill>
              <a:latin typeface="方正书宋简体" panose="03000509000000000000" charset="-122"/>
              <a:ea typeface="方正书宋简体" panose="03000509000000000000" charset="-122"/>
              <a:cs typeface="方正书宋简体" panose="03000509000000000000" charset="-122"/>
              <a:sym typeface="+mn-ea"/>
            </a:endParaRPr>
          </a:p>
        </p:txBody>
      </p:sp>
      <p:sp>
        <p:nvSpPr>
          <p:cNvPr id="107" name="ïṩḻiḍe"/>
          <p:cNvSpPr txBox="1"/>
          <p:nvPr/>
        </p:nvSpPr>
        <p:spPr>
          <a:xfrm>
            <a:off x="6223635" y="2870835"/>
            <a:ext cx="864000" cy="220980"/>
          </a:xfrm>
          <a:prstGeom prst="rect">
            <a:avLst/>
          </a:prstGeom>
        </p:spPr>
        <p:txBody>
          <a:bodyPr vert="horz" wrap="square" lIns="0" tIns="5745" rIns="0" bIns="0" rtlCol="0">
            <a:noAutofit/>
          </a:bodyPr>
          <a:p>
            <a:pPr indent="0" algn="ctr">
              <a:buNone/>
            </a:pPr>
            <a:r>
              <a:rPr lang="en-US" sz="1400">
                <a:latin typeface="方正书宋简体" panose="03000509000000000000" charset="-122"/>
                <a:ea typeface="方正书宋简体" panose="03000509000000000000" charset="-122"/>
                <a:cs typeface="方正书宋简体" panose="03000509000000000000" charset="-122"/>
                <a:sym typeface="+mn-ea"/>
              </a:rPr>
              <a:t>91.40％</a:t>
            </a:r>
            <a:endParaRPr lang="en-US" sz="1400">
              <a:latin typeface="方正书宋简体" panose="03000509000000000000" charset="-122"/>
              <a:ea typeface="方正书宋简体" panose="03000509000000000000" charset="-122"/>
              <a:cs typeface="方正书宋简体" panose="03000509000000000000" charset="-122"/>
              <a:sym typeface="+mn-ea"/>
            </a:endParaRPr>
          </a:p>
        </p:txBody>
      </p:sp>
      <p:sp>
        <p:nvSpPr>
          <p:cNvPr id="109" name="íṣḷîḓê"/>
          <p:cNvSpPr txBox="1"/>
          <p:nvPr/>
        </p:nvSpPr>
        <p:spPr>
          <a:xfrm>
            <a:off x="7407275" y="2947035"/>
            <a:ext cx="864000" cy="220980"/>
          </a:xfrm>
          <a:prstGeom prst="rect">
            <a:avLst/>
          </a:prstGeom>
        </p:spPr>
        <p:txBody>
          <a:bodyPr vert="horz" wrap="square" lIns="0" tIns="5745" rIns="0" bIns="0" rtlCol="0">
            <a:noAutofit/>
          </a:bodyPr>
          <a:p>
            <a:pPr indent="0" algn="ctr">
              <a:buNone/>
            </a:pPr>
            <a:r>
              <a:rPr lang="en-US" sz="1400">
                <a:latin typeface="方正书宋简体" panose="03000509000000000000" charset="-122"/>
                <a:ea typeface="方正书宋简体" panose="03000509000000000000" charset="-122"/>
                <a:cs typeface="方正书宋简体" panose="03000509000000000000" charset="-122"/>
                <a:sym typeface="+mn-ea"/>
              </a:rPr>
              <a:t>89.66％</a:t>
            </a:r>
            <a:endParaRPr lang="en-US" sz="1400">
              <a:solidFill>
                <a:schemeClr val="tx1">
                  <a:lumMod val="50000"/>
                  <a:lumOff val="50000"/>
                </a:schemeClr>
              </a:solidFill>
              <a:latin typeface="方正书宋简体" panose="03000509000000000000" charset="-122"/>
              <a:ea typeface="方正书宋简体" panose="03000509000000000000" charset="-122"/>
              <a:cs typeface="方正书宋简体" panose="03000509000000000000" charset="-122"/>
              <a:sym typeface="+mn-ea"/>
            </a:endParaRPr>
          </a:p>
        </p:txBody>
      </p:sp>
      <p:sp>
        <p:nvSpPr>
          <p:cNvPr id="111" name="îṥ1îďè"/>
          <p:cNvSpPr txBox="1"/>
          <p:nvPr/>
        </p:nvSpPr>
        <p:spPr>
          <a:xfrm>
            <a:off x="5103495" y="2661285"/>
            <a:ext cx="864000" cy="220980"/>
          </a:xfrm>
          <a:prstGeom prst="rect">
            <a:avLst/>
          </a:prstGeom>
        </p:spPr>
        <p:txBody>
          <a:bodyPr vert="horz" wrap="square" lIns="0" tIns="5745" rIns="0" bIns="0" rtlCol="0">
            <a:noAutofit/>
          </a:bodyPr>
          <a:p>
            <a:pPr indent="0" algn="ctr">
              <a:buNone/>
            </a:pPr>
            <a:r>
              <a:rPr lang="en-US" sz="1400">
                <a:latin typeface="方正书宋简体" panose="03000509000000000000" charset="-122"/>
                <a:ea typeface="方正书宋简体" panose="03000509000000000000" charset="-122"/>
                <a:cs typeface="方正书宋简体" panose="03000509000000000000" charset="-122"/>
                <a:sym typeface="+mn-ea"/>
              </a:rPr>
              <a:t>95.18％</a:t>
            </a:r>
            <a:endParaRPr lang="en-US" sz="1400">
              <a:solidFill>
                <a:schemeClr val="tx1">
                  <a:lumMod val="50000"/>
                  <a:lumOff val="50000"/>
                </a:schemeClr>
              </a:solidFill>
              <a:latin typeface="方正书宋简体" panose="03000509000000000000" charset="-122"/>
              <a:ea typeface="方正书宋简体" panose="03000509000000000000" charset="-122"/>
              <a:cs typeface="方正书宋简体" panose="03000509000000000000" charset="-122"/>
              <a:sym typeface="+mn-ea"/>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近年来就业率较好的专业</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文本框 4"/>
          <p:cNvSpPr txBox="1"/>
          <p:nvPr/>
        </p:nvSpPr>
        <p:spPr>
          <a:xfrm>
            <a:off x="3542030" y="1327785"/>
            <a:ext cx="5103495" cy="368300"/>
          </a:xfrm>
          <a:prstGeom prst="rect">
            <a:avLst/>
          </a:prstGeom>
          <a:noFill/>
        </p:spPr>
        <p:txBody>
          <a:bodyPr wrap="square" rtlCol="0">
            <a:spAutoFit/>
          </a:bodyPr>
          <a:p>
            <a:pPr algn="ct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rPr>
              <a:t>201</a:t>
            </a:r>
            <a:r>
              <a:rPr lang="en-US" altLang="zh-CN" spc="150">
                <a:solidFill>
                  <a:schemeClr val="tx1"/>
                </a:solidFill>
                <a:uFillTx/>
                <a:latin typeface="思源黑体 Normal" panose="020B0400000000000000" charset="-122"/>
                <a:ea typeface="思源黑体 Normal" panose="020B0400000000000000" charset="-122"/>
                <a:cs typeface="思源黑体 Normal" panose="020B0400000000000000" charset="-122"/>
              </a:rPr>
              <a:t>6</a:t>
            </a: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rPr>
              <a:t>届毕业生就业率</a:t>
            </a:r>
            <a:r>
              <a:rPr lang="zh-CN" altLang="en-US" spc="150">
                <a:uFillTx/>
                <a:latin typeface="思源黑体 Normal" panose="020B0400000000000000" charset="-122"/>
                <a:ea typeface="思源黑体 Normal" panose="020B0400000000000000" charset="-122"/>
                <a:cs typeface="思源黑体 Normal" panose="020B0400000000000000" charset="-122"/>
                <a:sym typeface="+mn-ea"/>
              </a:rPr>
              <a:t>专业</a:t>
            </a: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rPr>
              <a:t>排行</a:t>
            </a:r>
            <a:r>
              <a:rPr lang="en-US" altLang="zh-CN" spc="150">
                <a:solidFill>
                  <a:schemeClr val="tx1"/>
                </a:solidFill>
                <a:uFillTx/>
                <a:latin typeface="思源黑体 Normal" panose="020B0400000000000000" charset="-122"/>
                <a:ea typeface="思源黑体 Normal" panose="020B0400000000000000" charset="-122"/>
                <a:cs typeface="思源黑体 Normal" panose="020B0400000000000000" charset="-122"/>
              </a:rPr>
              <a:t>TOP10</a:t>
            </a:r>
            <a:endParaRPr lang="en-US" altLang="zh-CN"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83" name="íṣ1iḓê"/>
          <p:cNvSpPr txBox="1"/>
          <p:nvPr/>
        </p:nvSpPr>
        <p:spPr>
          <a:xfrm>
            <a:off x="2656205" y="5708015"/>
            <a:ext cx="1250950" cy="375920"/>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酒店管理</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90" name="iṩḷîḋè"/>
          <p:cNvSpPr txBox="1"/>
          <p:nvPr/>
        </p:nvSpPr>
        <p:spPr>
          <a:xfrm>
            <a:off x="9509760" y="5534978"/>
            <a:ext cx="873760" cy="721995"/>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电子信息工程技术</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52" name="ïşļídê"/>
          <p:cNvSpPr/>
          <p:nvPr/>
        </p:nvSpPr>
        <p:spPr>
          <a:xfrm>
            <a:off x="952500" y="2691130"/>
            <a:ext cx="234315" cy="2369820"/>
          </a:xfrm>
          <a:custGeom>
            <a:avLst/>
            <a:gdLst/>
            <a:ahLst/>
            <a:cxnLst/>
            <a:rect l="l" t="t" r="r" b="b"/>
            <a:pathLst>
              <a:path w="698500" h="1990725">
                <a:moveTo>
                  <a:pt x="0" y="1990344"/>
                </a:moveTo>
                <a:lnTo>
                  <a:pt x="697992" y="1990344"/>
                </a:lnTo>
                <a:lnTo>
                  <a:pt x="697992" y="0"/>
                </a:lnTo>
                <a:lnTo>
                  <a:pt x="0" y="0"/>
                </a:lnTo>
                <a:lnTo>
                  <a:pt x="0" y="1990344"/>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3" name="îśļîḋe"/>
          <p:cNvSpPr/>
          <p:nvPr/>
        </p:nvSpPr>
        <p:spPr>
          <a:xfrm>
            <a:off x="2062480" y="2691765"/>
            <a:ext cx="234315" cy="2368550"/>
          </a:xfrm>
          <a:custGeom>
            <a:avLst/>
            <a:gdLst/>
            <a:ahLst/>
            <a:cxnLst/>
            <a:rect l="l" t="t" r="r" b="b"/>
            <a:pathLst>
              <a:path w="698500" h="1042670">
                <a:moveTo>
                  <a:pt x="0" y="1042416"/>
                </a:moveTo>
                <a:lnTo>
                  <a:pt x="697991" y="1042416"/>
                </a:lnTo>
                <a:lnTo>
                  <a:pt x="697991" y="0"/>
                </a:lnTo>
                <a:lnTo>
                  <a:pt x="0" y="0"/>
                </a:lnTo>
                <a:lnTo>
                  <a:pt x="0" y="1042416"/>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4" name="îṧlíḓè"/>
          <p:cNvSpPr/>
          <p:nvPr/>
        </p:nvSpPr>
        <p:spPr>
          <a:xfrm>
            <a:off x="3173095" y="2691765"/>
            <a:ext cx="234315" cy="2369185"/>
          </a:xfrm>
          <a:custGeom>
            <a:avLst/>
            <a:gdLst/>
            <a:ahLst/>
            <a:cxnLst/>
            <a:rect l="l" t="t" r="r" b="b"/>
            <a:pathLst>
              <a:path w="698500" h="951229">
                <a:moveTo>
                  <a:pt x="0" y="950976"/>
                </a:moveTo>
                <a:lnTo>
                  <a:pt x="697991" y="950976"/>
                </a:lnTo>
                <a:lnTo>
                  <a:pt x="697991" y="0"/>
                </a:lnTo>
                <a:lnTo>
                  <a:pt x="0" y="0"/>
                </a:lnTo>
                <a:lnTo>
                  <a:pt x="0" y="950976"/>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5" name="íś1iḋê"/>
          <p:cNvSpPr/>
          <p:nvPr/>
        </p:nvSpPr>
        <p:spPr>
          <a:xfrm>
            <a:off x="4283075" y="2787015"/>
            <a:ext cx="234315" cy="2273935"/>
          </a:xfrm>
          <a:custGeom>
            <a:avLst/>
            <a:gdLst/>
            <a:ahLst/>
            <a:cxnLst/>
            <a:rect l="l" t="t" r="r" b="b"/>
            <a:pathLst>
              <a:path w="698500" h="905509">
                <a:moveTo>
                  <a:pt x="0" y="905255"/>
                </a:moveTo>
                <a:lnTo>
                  <a:pt x="697991" y="905255"/>
                </a:lnTo>
                <a:lnTo>
                  <a:pt x="697991" y="0"/>
                </a:lnTo>
                <a:lnTo>
                  <a:pt x="0" y="0"/>
                </a:lnTo>
                <a:lnTo>
                  <a:pt x="0" y="905255"/>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6" name="íṥļíḑê"/>
          <p:cNvSpPr/>
          <p:nvPr/>
        </p:nvSpPr>
        <p:spPr>
          <a:xfrm>
            <a:off x="5393690" y="2947035"/>
            <a:ext cx="234315" cy="2113915"/>
          </a:xfrm>
          <a:custGeom>
            <a:avLst/>
            <a:gdLst/>
            <a:ahLst/>
            <a:cxnLst/>
            <a:rect l="l" t="t" r="r" b="b"/>
            <a:pathLst>
              <a:path w="698500" h="890270">
                <a:moveTo>
                  <a:pt x="0" y="890016"/>
                </a:moveTo>
                <a:lnTo>
                  <a:pt x="697992" y="890016"/>
                </a:lnTo>
                <a:lnTo>
                  <a:pt x="697992" y="0"/>
                </a:lnTo>
                <a:lnTo>
                  <a:pt x="0" y="0"/>
                </a:lnTo>
                <a:lnTo>
                  <a:pt x="0" y="890016"/>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7" name="ïśliḑê"/>
          <p:cNvSpPr/>
          <p:nvPr/>
        </p:nvSpPr>
        <p:spPr>
          <a:xfrm>
            <a:off x="8724265" y="3272790"/>
            <a:ext cx="234315" cy="1787525"/>
          </a:xfrm>
          <a:custGeom>
            <a:avLst/>
            <a:gdLst/>
            <a:ahLst/>
            <a:cxnLst/>
            <a:rect l="l" t="t" r="r" b="b"/>
            <a:pathLst>
              <a:path w="698500" h="762000">
                <a:moveTo>
                  <a:pt x="0" y="762000"/>
                </a:moveTo>
                <a:lnTo>
                  <a:pt x="697992" y="762000"/>
                </a:lnTo>
                <a:lnTo>
                  <a:pt x="697992" y="0"/>
                </a:lnTo>
                <a:lnTo>
                  <a:pt x="0" y="0"/>
                </a:lnTo>
                <a:lnTo>
                  <a:pt x="0" y="76200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8" name="ï$ḻîďe"/>
          <p:cNvSpPr/>
          <p:nvPr/>
        </p:nvSpPr>
        <p:spPr>
          <a:xfrm>
            <a:off x="10944860" y="3406140"/>
            <a:ext cx="234315" cy="1654810"/>
          </a:xfrm>
          <a:custGeom>
            <a:avLst/>
            <a:gdLst/>
            <a:ahLst/>
            <a:cxnLst/>
            <a:rect l="l" t="t" r="r" b="b"/>
            <a:pathLst>
              <a:path w="698500" h="737870">
                <a:moveTo>
                  <a:pt x="0" y="737616"/>
                </a:moveTo>
                <a:lnTo>
                  <a:pt x="697992" y="737616"/>
                </a:lnTo>
                <a:lnTo>
                  <a:pt x="697992" y="0"/>
                </a:lnTo>
                <a:lnTo>
                  <a:pt x="0" y="0"/>
                </a:lnTo>
                <a:lnTo>
                  <a:pt x="0" y="737616"/>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9" name="îŝľïḋe"/>
          <p:cNvSpPr/>
          <p:nvPr/>
        </p:nvSpPr>
        <p:spPr>
          <a:xfrm>
            <a:off x="6503670" y="3052445"/>
            <a:ext cx="234315" cy="2008505"/>
          </a:xfrm>
          <a:custGeom>
            <a:avLst/>
            <a:gdLst/>
            <a:ahLst/>
            <a:cxnLst/>
            <a:rect l="l" t="t" r="r" b="b"/>
            <a:pathLst>
              <a:path w="698500" h="878204">
                <a:moveTo>
                  <a:pt x="697991" y="0"/>
                </a:moveTo>
                <a:lnTo>
                  <a:pt x="0" y="0"/>
                </a:lnTo>
                <a:lnTo>
                  <a:pt x="0" y="877824"/>
                </a:lnTo>
                <a:lnTo>
                  <a:pt x="697991" y="877824"/>
                </a:lnTo>
                <a:lnTo>
                  <a:pt x="697991"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0" name="ïṣļíḍe"/>
          <p:cNvSpPr/>
          <p:nvPr/>
        </p:nvSpPr>
        <p:spPr>
          <a:xfrm>
            <a:off x="7613650" y="3167380"/>
            <a:ext cx="234315" cy="1893570"/>
          </a:xfrm>
          <a:custGeom>
            <a:avLst/>
            <a:gdLst/>
            <a:ahLst/>
            <a:cxnLst/>
            <a:rect l="l" t="t" r="r" b="b"/>
            <a:pathLst>
              <a:path w="698500" h="878204">
                <a:moveTo>
                  <a:pt x="697991" y="0"/>
                </a:moveTo>
                <a:lnTo>
                  <a:pt x="0" y="0"/>
                </a:lnTo>
                <a:lnTo>
                  <a:pt x="0" y="877824"/>
                </a:lnTo>
                <a:lnTo>
                  <a:pt x="697991" y="877824"/>
                </a:lnTo>
                <a:lnTo>
                  <a:pt x="697991"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1" name="íŝḷïďé"/>
          <p:cNvSpPr/>
          <p:nvPr/>
        </p:nvSpPr>
        <p:spPr>
          <a:xfrm>
            <a:off x="9834245" y="3334385"/>
            <a:ext cx="234315" cy="1726565"/>
          </a:xfrm>
          <a:custGeom>
            <a:avLst/>
            <a:gdLst/>
            <a:ahLst/>
            <a:cxnLst/>
            <a:rect l="l" t="t" r="r" b="b"/>
            <a:pathLst>
              <a:path w="698500" h="753109">
                <a:moveTo>
                  <a:pt x="697992" y="0"/>
                </a:moveTo>
                <a:lnTo>
                  <a:pt x="0" y="0"/>
                </a:lnTo>
                <a:lnTo>
                  <a:pt x="0" y="752855"/>
                </a:lnTo>
                <a:lnTo>
                  <a:pt x="697992" y="752855"/>
                </a:lnTo>
                <a:lnTo>
                  <a:pt x="697992"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2" name="íśļîḓê"/>
          <p:cNvSpPr/>
          <p:nvPr/>
        </p:nvSpPr>
        <p:spPr>
          <a:xfrm>
            <a:off x="514350" y="5060950"/>
            <a:ext cx="11102975" cy="0"/>
          </a:xfrm>
          <a:custGeom>
            <a:avLst/>
            <a:gdLst/>
            <a:ahLst/>
            <a:cxnLst/>
            <a:rect l="l" t="t" r="r" b="b"/>
            <a:pathLst>
              <a:path w="11155680">
                <a:moveTo>
                  <a:pt x="0" y="0"/>
                </a:moveTo>
                <a:lnTo>
                  <a:pt x="11155680" y="0"/>
                </a:lnTo>
              </a:path>
            </a:pathLst>
          </a:custGeom>
        </p:spPr>
        <p:style>
          <a:lnRef idx="2">
            <a:schemeClr val="accent2"/>
          </a:lnRef>
          <a:fillRef idx="0">
            <a:schemeClr val="accent2"/>
          </a:fillRef>
          <a:effectRef idx="1">
            <a:schemeClr val="accent2"/>
          </a:effectRef>
          <a:fontRef idx="minor">
            <a:schemeClr val="tx1"/>
          </a:fontRef>
        </p:style>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3" name="ïṩlíḍé"/>
          <p:cNvSpPr/>
          <p:nvPr/>
        </p:nvSpPr>
        <p:spPr>
          <a:xfrm>
            <a:off x="51435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4" name="íŝľïḓé"/>
          <p:cNvSpPr/>
          <p:nvPr/>
        </p:nvSpPr>
        <p:spPr>
          <a:xfrm>
            <a:off x="162433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5" name="íṥlíḍê"/>
          <p:cNvSpPr/>
          <p:nvPr/>
        </p:nvSpPr>
        <p:spPr>
          <a:xfrm>
            <a:off x="273494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6" name="íṣḻiďê"/>
          <p:cNvSpPr/>
          <p:nvPr/>
        </p:nvSpPr>
        <p:spPr>
          <a:xfrm>
            <a:off x="384492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7" name="islíḋé"/>
          <p:cNvSpPr/>
          <p:nvPr/>
        </p:nvSpPr>
        <p:spPr>
          <a:xfrm>
            <a:off x="495554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8" name="îşḻíďê"/>
          <p:cNvSpPr/>
          <p:nvPr/>
        </p:nvSpPr>
        <p:spPr>
          <a:xfrm>
            <a:off x="606552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9" name="ïṥlïďé"/>
          <p:cNvSpPr/>
          <p:nvPr/>
        </p:nvSpPr>
        <p:spPr>
          <a:xfrm>
            <a:off x="717613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0" name="îṩḻiḍè"/>
          <p:cNvSpPr/>
          <p:nvPr/>
        </p:nvSpPr>
        <p:spPr>
          <a:xfrm>
            <a:off x="828611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1" name="íşḻîḋe"/>
          <p:cNvSpPr/>
          <p:nvPr/>
        </p:nvSpPr>
        <p:spPr>
          <a:xfrm>
            <a:off x="939673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2" name="iṧļídè"/>
          <p:cNvSpPr/>
          <p:nvPr/>
        </p:nvSpPr>
        <p:spPr>
          <a:xfrm>
            <a:off x="1050671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3" name="íSľïḋê"/>
          <p:cNvSpPr/>
          <p:nvPr/>
        </p:nvSpPr>
        <p:spPr>
          <a:xfrm>
            <a:off x="1161732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4" name="îSļíḓê"/>
          <p:cNvSpPr txBox="1"/>
          <p:nvPr/>
        </p:nvSpPr>
        <p:spPr>
          <a:xfrm>
            <a:off x="1809750" y="2232978"/>
            <a:ext cx="864000" cy="220345"/>
          </a:xfrm>
          <a:prstGeom prst="rect">
            <a:avLst/>
          </a:prstGeom>
        </p:spPr>
        <p:txBody>
          <a:bodyPr vert="horz" wrap="square" lIns="0" tIns="5443"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100.00％</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5" name="ïśḷíḑé"/>
          <p:cNvSpPr txBox="1"/>
          <p:nvPr/>
        </p:nvSpPr>
        <p:spPr>
          <a:xfrm>
            <a:off x="2881630" y="2147253"/>
            <a:ext cx="864000" cy="220345"/>
          </a:xfrm>
          <a:prstGeom prst="rect">
            <a:avLst/>
          </a:prstGeom>
        </p:spPr>
        <p:txBody>
          <a:bodyPr vert="horz" wrap="square" lIns="0" tIns="5443" rIns="0" bIns="0" rtlCol="0">
            <a:noAutofit/>
          </a:bodyPr>
          <a:p>
            <a:pPr indent="0" algn="ctr">
              <a:lnSpc>
                <a:spcPct val="150000"/>
              </a:lnSpc>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100.00％</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6" name="ïSļïdè"/>
          <p:cNvSpPr txBox="1"/>
          <p:nvPr/>
        </p:nvSpPr>
        <p:spPr>
          <a:xfrm>
            <a:off x="3973195" y="2404110"/>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99.09％</a:t>
            </a:r>
            <a:endParaRPr lang="en-US" sz="1400" dirty="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8" name="îşḷïḍe"/>
          <p:cNvSpPr txBox="1"/>
          <p:nvPr/>
        </p:nvSpPr>
        <p:spPr>
          <a:xfrm>
            <a:off x="8426450" y="2928303"/>
            <a:ext cx="864000" cy="220345"/>
          </a:xfrm>
          <a:prstGeom prst="rect">
            <a:avLst/>
          </a:prstGeom>
        </p:spPr>
        <p:txBody>
          <a:bodyPr vert="horz" wrap="square" lIns="0" tIns="5443" rIns="0" bIns="0" rtlCol="0">
            <a:noAutofit/>
          </a:bodyPr>
          <a:p>
            <a:pPr marL="6350" algn="ctr">
              <a:spcBef>
                <a:spcPts val="45"/>
              </a:spcBef>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95.04％</a:t>
            </a:r>
            <a:endParaRPr lang="en-US" sz="1400" dirty="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9" name="íṩľïḓê"/>
          <p:cNvSpPr txBox="1"/>
          <p:nvPr/>
        </p:nvSpPr>
        <p:spPr>
          <a:xfrm>
            <a:off x="9537065" y="3004503"/>
            <a:ext cx="864000" cy="220345"/>
          </a:xfrm>
          <a:prstGeom prst="rect">
            <a:avLst/>
          </a:prstGeom>
        </p:spPr>
        <p:txBody>
          <a:bodyPr vert="horz" wrap="square" lIns="0" tIns="5443" rIns="0" bIns="0" rtlCol="0">
            <a:noAutofit/>
          </a:bodyPr>
          <a:p>
            <a:pPr marL="6350" algn="ctr">
              <a:spcBef>
                <a:spcPts val="45"/>
              </a:spcBef>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93.75％</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0" name="iṧliḑè"/>
          <p:cNvSpPr txBox="1"/>
          <p:nvPr/>
        </p:nvSpPr>
        <p:spPr>
          <a:xfrm>
            <a:off x="10650220" y="3052128"/>
            <a:ext cx="864000" cy="220345"/>
          </a:xfrm>
          <a:prstGeom prst="rect">
            <a:avLst/>
          </a:prstGeom>
        </p:spPr>
        <p:txBody>
          <a:bodyPr vert="horz" wrap="square" lIns="0" tIns="5443" rIns="0" bIns="0" rtlCol="0">
            <a:noAutofit/>
          </a:bodyPr>
          <a:p>
            <a:pPr marL="6350" algn="ctr">
              <a:spcBef>
                <a:spcPts val="45"/>
              </a:spcBef>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93.55％</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1" name="ïşlïďê"/>
          <p:cNvSpPr txBox="1"/>
          <p:nvPr/>
        </p:nvSpPr>
        <p:spPr>
          <a:xfrm>
            <a:off x="600075" y="5549900"/>
            <a:ext cx="913765" cy="692150"/>
          </a:xfrm>
          <a:prstGeom prst="rect">
            <a:avLst/>
          </a:prstGeom>
        </p:spPr>
        <p:txBody>
          <a:bodyPr vert="horz" wrap="square" lIns="0" tIns="0" rIns="0" bIns="0" rtlCol="0" anchor="ctr" anchorCtr="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软件测试技术</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2" name="íŝliḍe"/>
          <p:cNvSpPr txBox="1"/>
          <p:nvPr/>
        </p:nvSpPr>
        <p:spPr>
          <a:xfrm>
            <a:off x="1637665" y="5188585"/>
            <a:ext cx="1113155" cy="141478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动漫设计与制作（三维动画方向）	</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4" name="îśḻiḋè"/>
          <p:cNvSpPr txBox="1"/>
          <p:nvPr/>
        </p:nvSpPr>
        <p:spPr>
          <a:xfrm>
            <a:off x="3865880" y="5708015"/>
            <a:ext cx="1128395" cy="375920"/>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电子商务</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5" name="iṧḷíde"/>
          <p:cNvSpPr txBox="1"/>
          <p:nvPr/>
        </p:nvSpPr>
        <p:spPr>
          <a:xfrm>
            <a:off x="4901565" y="5708015"/>
            <a:ext cx="1250950" cy="37592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旅游管理</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6" name="îšļïdé"/>
          <p:cNvSpPr txBox="1"/>
          <p:nvPr/>
        </p:nvSpPr>
        <p:spPr>
          <a:xfrm>
            <a:off x="5989955" y="5519420"/>
            <a:ext cx="1244600" cy="75311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室内</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装饰设计</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7" name="íŝľiḋe"/>
          <p:cNvSpPr txBox="1"/>
          <p:nvPr/>
        </p:nvSpPr>
        <p:spPr>
          <a:xfrm>
            <a:off x="7210425" y="5708015"/>
            <a:ext cx="1073150" cy="37592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会计</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8" name="iŝ1ïḍé"/>
          <p:cNvSpPr txBox="1"/>
          <p:nvPr/>
        </p:nvSpPr>
        <p:spPr>
          <a:xfrm>
            <a:off x="8570595" y="5534978"/>
            <a:ext cx="581660" cy="721995"/>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建筑工程管理</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9" name="ïś1iḋè"/>
          <p:cNvSpPr txBox="1"/>
          <p:nvPr/>
        </p:nvSpPr>
        <p:spPr>
          <a:xfrm>
            <a:off x="10640695" y="5708015"/>
            <a:ext cx="901065" cy="375920"/>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商务英语</a:t>
            </a:r>
            <a:endParaRPr lang="en-US" sz="1500" dirty="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00" name="ï$ļïdé"/>
          <p:cNvSpPr txBox="1"/>
          <p:nvPr/>
        </p:nvSpPr>
        <p:spPr>
          <a:xfrm>
            <a:off x="634365" y="2189798"/>
            <a:ext cx="864000" cy="306705"/>
          </a:xfrm>
          <a:prstGeom prst="rect">
            <a:avLst/>
          </a:prstGeom>
          <a:noFill/>
        </p:spPr>
        <p:txBody>
          <a:bodyPr wrap="square"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100.00％</a:t>
            </a:r>
            <a:endParaRPr lang="en-US" sz="1400" dirty="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07" name="ïṩḻiḍe"/>
          <p:cNvSpPr txBox="1"/>
          <p:nvPr/>
        </p:nvSpPr>
        <p:spPr>
          <a:xfrm>
            <a:off x="6204585" y="2699385"/>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96.85％</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09" name="íṣḷîḓê"/>
          <p:cNvSpPr txBox="1"/>
          <p:nvPr/>
        </p:nvSpPr>
        <p:spPr>
          <a:xfrm>
            <a:off x="7312025" y="2832735"/>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96.83％</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11" name="îṥ1îďè"/>
          <p:cNvSpPr txBox="1"/>
          <p:nvPr/>
        </p:nvSpPr>
        <p:spPr>
          <a:xfrm>
            <a:off x="5103495" y="2556510"/>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97.44％</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768850" y="2111375"/>
            <a:ext cx="2658110" cy="265811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4" name="椭圆 13"/>
          <p:cNvSpPr/>
          <p:nvPr/>
        </p:nvSpPr>
        <p:spPr>
          <a:xfrm>
            <a:off x="5105400" y="2447925"/>
            <a:ext cx="1985010" cy="1985010"/>
          </a:xfrm>
          <a:prstGeom prst="ellipse">
            <a:avLst/>
          </a:prstGeom>
          <a:solidFill>
            <a:schemeClr val="accent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7" name="Freeform 9"/>
          <p:cNvSpPr/>
          <p:nvPr/>
        </p:nvSpPr>
        <p:spPr bwMode="auto">
          <a:xfrm>
            <a:off x="7268845" y="1222375"/>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9" name="Rectangle 19"/>
          <p:cNvSpPr>
            <a:spLocks noChangeArrowheads="1"/>
          </p:cNvSpPr>
          <p:nvPr/>
        </p:nvSpPr>
        <p:spPr bwMode="auto">
          <a:xfrm>
            <a:off x="7456170" y="1329055"/>
            <a:ext cx="344678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第五章 就业政策与就业制度</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1" name="Freeform 10"/>
          <p:cNvSpPr/>
          <p:nvPr/>
        </p:nvSpPr>
        <p:spPr bwMode="auto">
          <a:xfrm>
            <a:off x="7863205" y="2472690"/>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32" name="Rectangle 20"/>
          <p:cNvSpPr>
            <a:spLocks noChangeArrowheads="1"/>
          </p:cNvSpPr>
          <p:nvPr/>
        </p:nvSpPr>
        <p:spPr bwMode="auto">
          <a:xfrm>
            <a:off x="7967980" y="2586355"/>
            <a:ext cx="362648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第六章 就业信息获取与筛选</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4" name="Freeform 11"/>
          <p:cNvSpPr/>
          <p:nvPr/>
        </p:nvSpPr>
        <p:spPr bwMode="auto">
          <a:xfrm>
            <a:off x="7871460" y="3798570"/>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5" name="Rectangle 21"/>
          <p:cNvSpPr>
            <a:spLocks noChangeArrowheads="1"/>
          </p:cNvSpPr>
          <p:nvPr/>
        </p:nvSpPr>
        <p:spPr bwMode="auto">
          <a:xfrm>
            <a:off x="8388985" y="3905885"/>
            <a:ext cx="284861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第七章 实施求职行动</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7" name="Freeform 12"/>
          <p:cNvSpPr/>
          <p:nvPr/>
        </p:nvSpPr>
        <p:spPr bwMode="auto">
          <a:xfrm>
            <a:off x="7289800" y="509841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8" name="Rectangle 22"/>
          <p:cNvSpPr>
            <a:spLocks noChangeArrowheads="1"/>
          </p:cNvSpPr>
          <p:nvPr/>
        </p:nvSpPr>
        <p:spPr bwMode="auto">
          <a:xfrm>
            <a:off x="7856855" y="5196840"/>
            <a:ext cx="265430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第八章 维护就业权益</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24" name="椭圆 23"/>
          <p:cNvSpPr/>
          <p:nvPr/>
        </p:nvSpPr>
        <p:spPr>
          <a:xfrm>
            <a:off x="5314950" y="2656840"/>
            <a:ext cx="1569720" cy="1569720"/>
          </a:xfrm>
          <a:prstGeom prst="ellipse">
            <a:avLst/>
          </a:prstGeom>
          <a:solidFill>
            <a:schemeClr val="bg1">
              <a:lumMod val="95000"/>
            </a:schemeClr>
          </a:solidFill>
          <a:ln w="50800">
            <a:noFill/>
          </a:ln>
          <a:effectLst>
            <a:outerShdw blurRad="152400" dist="762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5" name="Rectangle 17"/>
          <p:cNvSpPr>
            <a:spLocks noChangeArrowheads="1"/>
          </p:cNvSpPr>
          <p:nvPr/>
        </p:nvSpPr>
        <p:spPr bwMode="auto">
          <a:xfrm>
            <a:off x="5269865" y="3263900"/>
            <a:ext cx="1643380" cy="33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rPr>
              <a:t>课程大纲</a:t>
            </a:r>
            <a:endPar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endParaRPr>
          </a:p>
        </p:txBody>
      </p:sp>
      <p:sp>
        <p:nvSpPr>
          <p:cNvPr id="8" name="Freeform 25"/>
          <p:cNvSpPr/>
          <p:nvPr/>
        </p:nvSpPr>
        <p:spPr bwMode="auto">
          <a:xfrm>
            <a:off x="6223000" y="1939925"/>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0" name="Freeform 25"/>
          <p:cNvSpPr/>
          <p:nvPr/>
        </p:nvSpPr>
        <p:spPr bwMode="auto">
          <a:xfrm flipH="1">
            <a:off x="4547870" y="1940560"/>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79" name="Freeform 9"/>
          <p:cNvSpPr/>
          <p:nvPr/>
        </p:nvSpPr>
        <p:spPr bwMode="auto">
          <a:xfrm flipH="1">
            <a:off x="1153160" y="1223010"/>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0" name="Rectangle 19"/>
          <p:cNvSpPr>
            <a:spLocks noChangeArrowheads="1"/>
          </p:cNvSpPr>
          <p:nvPr/>
        </p:nvSpPr>
        <p:spPr bwMode="auto">
          <a:xfrm flipH="1">
            <a:off x="1566545" y="1322070"/>
            <a:ext cx="2960370" cy="32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r>
              <a:rPr lang="zh-CN" altLang="zh-CN" sz="2100" spc="300" dirty="0">
                <a:solidFill>
                  <a:srgbClr val="FFFF00"/>
                </a:solidFill>
                <a:effectLst/>
                <a:latin typeface="思源黑体 Normal" panose="020B0400000000000000" charset="-122"/>
                <a:ea typeface="思源黑体 Normal" panose="020B0400000000000000" charset="-122"/>
                <a:cs typeface="思源黑体 Normal" panose="020B0400000000000000" charset="-122"/>
                <a:sym typeface="+mn-lt"/>
              </a:rPr>
              <a:t>第一章 认识高职教育</a:t>
            </a:r>
            <a:endParaRPr lang="zh-CN" altLang="zh-CN" sz="2100" spc="300" dirty="0">
              <a:solidFill>
                <a:srgbClr val="FFFF00"/>
              </a:solidFill>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2" name="Freeform 10"/>
          <p:cNvSpPr/>
          <p:nvPr/>
        </p:nvSpPr>
        <p:spPr bwMode="auto">
          <a:xfrm flipH="1">
            <a:off x="558165" y="2473325"/>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3" name="Rectangle 20"/>
          <p:cNvSpPr>
            <a:spLocks noChangeArrowheads="1"/>
          </p:cNvSpPr>
          <p:nvPr/>
        </p:nvSpPr>
        <p:spPr bwMode="auto">
          <a:xfrm flipH="1">
            <a:off x="1010285" y="2586990"/>
            <a:ext cx="2880995" cy="18415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tx1"/>
                </a:solidFill>
                <a:effectLst/>
                <a:latin typeface="思源黑体 Normal" panose="020B0400000000000000" charset="-122"/>
                <a:ea typeface="思源黑体 Normal" panose="020B0400000000000000" charset="-122"/>
                <a:cs typeface="思源黑体 Normal" panose="020B0400000000000000" charset="-122"/>
                <a:sym typeface="+mn-lt"/>
              </a:rPr>
              <a:t>第二章 学会自我探索</a:t>
            </a:r>
            <a:endParaRPr lang="zh-CN" altLang="zh-CN" sz="1900" spc="300" dirty="0">
              <a:solidFill>
                <a:schemeClr val="tx1"/>
              </a:solidFill>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5" name="Freeform 11"/>
          <p:cNvSpPr/>
          <p:nvPr/>
        </p:nvSpPr>
        <p:spPr bwMode="auto">
          <a:xfrm flipH="1">
            <a:off x="548005" y="3799205"/>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6" name="Rectangle 21"/>
          <p:cNvSpPr>
            <a:spLocks noChangeArrowheads="1"/>
          </p:cNvSpPr>
          <p:nvPr/>
        </p:nvSpPr>
        <p:spPr bwMode="auto">
          <a:xfrm flipH="1">
            <a:off x="998855" y="3906520"/>
            <a:ext cx="2881630" cy="18415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第三章 客观认识职场</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8" name="Freeform 12"/>
          <p:cNvSpPr/>
          <p:nvPr/>
        </p:nvSpPr>
        <p:spPr bwMode="auto">
          <a:xfrm flipH="1">
            <a:off x="1132205" y="509968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9" name="Rectangle 22"/>
          <p:cNvSpPr>
            <a:spLocks noChangeArrowheads="1"/>
          </p:cNvSpPr>
          <p:nvPr/>
        </p:nvSpPr>
        <p:spPr bwMode="auto">
          <a:xfrm flipH="1">
            <a:off x="1434465" y="5208905"/>
            <a:ext cx="323278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第四章 制订职业生涯规划</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18" name="圆角矩形 117"/>
          <p:cNvSpPr/>
          <p:nvPr/>
        </p:nvSpPr>
        <p:spPr>
          <a:xfrm>
            <a:off x="333375" y="618490"/>
            <a:ext cx="11520000" cy="5652000"/>
          </a:xfrm>
          <a:prstGeom prst="roundRect">
            <a:avLst/>
          </a:prstGeom>
          <a:noFill/>
          <a:ln w="38100">
            <a:solidFill>
              <a:srgbClr val="D4D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近年来就业率较好的专业</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文本框 4"/>
          <p:cNvSpPr txBox="1"/>
          <p:nvPr/>
        </p:nvSpPr>
        <p:spPr>
          <a:xfrm>
            <a:off x="3542030" y="1327785"/>
            <a:ext cx="5103495" cy="368300"/>
          </a:xfrm>
          <a:prstGeom prst="rect">
            <a:avLst/>
          </a:prstGeom>
          <a:noFill/>
        </p:spPr>
        <p:txBody>
          <a:bodyPr wrap="square" rtlCol="0">
            <a:spAutoFit/>
          </a:bodyPr>
          <a:p>
            <a:pPr algn="ct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rPr>
              <a:t>201</a:t>
            </a:r>
            <a:r>
              <a:rPr lang="en-US" altLang="zh-CN" spc="150">
                <a:solidFill>
                  <a:schemeClr val="tx1"/>
                </a:solidFill>
                <a:uFillTx/>
                <a:latin typeface="思源黑体 Normal" panose="020B0400000000000000" charset="-122"/>
                <a:ea typeface="思源黑体 Normal" panose="020B0400000000000000" charset="-122"/>
                <a:cs typeface="思源黑体 Normal" panose="020B0400000000000000" charset="-122"/>
              </a:rPr>
              <a:t>7</a:t>
            </a: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rPr>
              <a:t>届毕业生就业率</a:t>
            </a:r>
            <a:r>
              <a:rPr lang="zh-CN" altLang="en-US" spc="150">
                <a:uFillTx/>
                <a:latin typeface="思源黑体 Normal" panose="020B0400000000000000" charset="-122"/>
                <a:ea typeface="思源黑体 Normal" panose="020B0400000000000000" charset="-122"/>
                <a:cs typeface="思源黑体 Normal" panose="020B0400000000000000" charset="-122"/>
                <a:sym typeface="+mn-ea"/>
              </a:rPr>
              <a:t>专业</a:t>
            </a: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rPr>
              <a:t>排行</a:t>
            </a:r>
            <a:r>
              <a:rPr lang="en-US" altLang="zh-CN" spc="150">
                <a:solidFill>
                  <a:schemeClr val="tx1"/>
                </a:solidFill>
                <a:uFillTx/>
                <a:latin typeface="思源黑体 Normal" panose="020B0400000000000000" charset="-122"/>
                <a:ea typeface="思源黑体 Normal" panose="020B0400000000000000" charset="-122"/>
                <a:cs typeface="思源黑体 Normal" panose="020B0400000000000000" charset="-122"/>
              </a:rPr>
              <a:t>TOP10</a:t>
            </a:r>
            <a:endParaRPr lang="en-US" altLang="zh-CN"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83" name="íṣ1iḓê"/>
          <p:cNvSpPr txBox="1"/>
          <p:nvPr/>
        </p:nvSpPr>
        <p:spPr>
          <a:xfrm>
            <a:off x="2656205" y="5468303"/>
            <a:ext cx="1250950" cy="721995"/>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软件技术（.NET方向）</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90" name="iṩḷîḋè"/>
          <p:cNvSpPr txBox="1"/>
          <p:nvPr/>
        </p:nvSpPr>
        <p:spPr>
          <a:xfrm>
            <a:off x="9481185" y="5274310"/>
            <a:ext cx="996950" cy="106807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电子信息工程技术（移动通信方向）</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52" name="ïşļídê"/>
          <p:cNvSpPr/>
          <p:nvPr/>
        </p:nvSpPr>
        <p:spPr>
          <a:xfrm>
            <a:off x="952500" y="2691130"/>
            <a:ext cx="234315" cy="2369820"/>
          </a:xfrm>
          <a:custGeom>
            <a:avLst/>
            <a:gdLst/>
            <a:ahLst/>
            <a:cxnLst/>
            <a:rect l="l" t="t" r="r" b="b"/>
            <a:pathLst>
              <a:path w="698500" h="1990725">
                <a:moveTo>
                  <a:pt x="0" y="1990344"/>
                </a:moveTo>
                <a:lnTo>
                  <a:pt x="697992" y="1990344"/>
                </a:lnTo>
                <a:lnTo>
                  <a:pt x="697992" y="0"/>
                </a:lnTo>
                <a:lnTo>
                  <a:pt x="0" y="0"/>
                </a:lnTo>
                <a:lnTo>
                  <a:pt x="0" y="1990344"/>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3" name="îśļîḋe"/>
          <p:cNvSpPr/>
          <p:nvPr/>
        </p:nvSpPr>
        <p:spPr>
          <a:xfrm>
            <a:off x="2062480" y="2691765"/>
            <a:ext cx="234315" cy="2368550"/>
          </a:xfrm>
          <a:custGeom>
            <a:avLst/>
            <a:gdLst/>
            <a:ahLst/>
            <a:cxnLst/>
            <a:rect l="l" t="t" r="r" b="b"/>
            <a:pathLst>
              <a:path w="698500" h="1042670">
                <a:moveTo>
                  <a:pt x="0" y="1042416"/>
                </a:moveTo>
                <a:lnTo>
                  <a:pt x="697991" y="1042416"/>
                </a:lnTo>
                <a:lnTo>
                  <a:pt x="697991" y="0"/>
                </a:lnTo>
                <a:lnTo>
                  <a:pt x="0" y="0"/>
                </a:lnTo>
                <a:lnTo>
                  <a:pt x="0" y="1042416"/>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4" name="îṧlíḓè"/>
          <p:cNvSpPr/>
          <p:nvPr/>
        </p:nvSpPr>
        <p:spPr>
          <a:xfrm>
            <a:off x="3173095" y="2691765"/>
            <a:ext cx="234315" cy="2369185"/>
          </a:xfrm>
          <a:custGeom>
            <a:avLst/>
            <a:gdLst/>
            <a:ahLst/>
            <a:cxnLst/>
            <a:rect l="l" t="t" r="r" b="b"/>
            <a:pathLst>
              <a:path w="698500" h="951229">
                <a:moveTo>
                  <a:pt x="0" y="950976"/>
                </a:moveTo>
                <a:lnTo>
                  <a:pt x="697991" y="950976"/>
                </a:lnTo>
                <a:lnTo>
                  <a:pt x="697991" y="0"/>
                </a:lnTo>
                <a:lnTo>
                  <a:pt x="0" y="0"/>
                </a:lnTo>
                <a:lnTo>
                  <a:pt x="0" y="950976"/>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5" name="íś1iḋê"/>
          <p:cNvSpPr/>
          <p:nvPr/>
        </p:nvSpPr>
        <p:spPr>
          <a:xfrm>
            <a:off x="4283075" y="2833370"/>
            <a:ext cx="234315" cy="2227580"/>
          </a:xfrm>
          <a:custGeom>
            <a:avLst/>
            <a:gdLst/>
            <a:ahLst/>
            <a:cxnLst/>
            <a:rect l="l" t="t" r="r" b="b"/>
            <a:pathLst>
              <a:path w="698500" h="905509">
                <a:moveTo>
                  <a:pt x="0" y="905255"/>
                </a:moveTo>
                <a:lnTo>
                  <a:pt x="697991" y="905255"/>
                </a:lnTo>
                <a:lnTo>
                  <a:pt x="697991" y="0"/>
                </a:lnTo>
                <a:lnTo>
                  <a:pt x="0" y="0"/>
                </a:lnTo>
                <a:lnTo>
                  <a:pt x="0" y="905255"/>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6" name="íṥļíḑê"/>
          <p:cNvSpPr/>
          <p:nvPr/>
        </p:nvSpPr>
        <p:spPr>
          <a:xfrm>
            <a:off x="5393690" y="2947035"/>
            <a:ext cx="234315" cy="2113915"/>
          </a:xfrm>
          <a:custGeom>
            <a:avLst/>
            <a:gdLst/>
            <a:ahLst/>
            <a:cxnLst/>
            <a:rect l="l" t="t" r="r" b="b"/>
            <a:pathLst>
              <a:path w="698500" h="890270">
                <a:moveTo>
                  <a:pt x="0" y="890016"/>
                </a:moveTo>
                <a:lnTo>
                  <a:pt x="697992" y="890016"/>
                </a:lnTo>
                <a:lnTo>
                  <a:pt x="697992" y="0"/>
                </a:lnTo>
                <a:lnTo>
                  <a:pt x="0" y="0"/>
                </a:lnTo>
                <a:lnTo>
                  <a:pt x="0" y="890016"/>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7" name="ïśliḑê"/>
          <p:cNvSpPr/>
          <p:nvPr/>
        </p:nvSpPr>
        <p:spPr>
          <a:xfrm>
            <a:off x="8724265" y="3149600"/>
            <a:ext cx="234315" cy="1910715"/>
          </a:xfrm>
          <a:custGeom>
            <a:avLst/>
            <a:gdLst/>
            <a:ahLst/>
            <a:cxnLst/>
            <a:rect l="l" t="t" r="r" b="b"/>
            <a:pathLst>
              <a:path w="698500" h="762000">
                <a:moveTo>
                  <a:pt x="0" y="762000"/>
                </a:moveTo>
                <a:lnTo>
                  <a:pt x="697992" y="762000"/>
                </a:lnTo>
                <a:lnTo>
                  <a:pt x="697992" y="0"/>
                </a:lnTo>
                <a:lnTo>
                  <a:pt x="0" y="0"/>
                </a:lnTo>
                <a:lnTo>
                  <a:pt x="0" y="76200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8" name="ï$ḻîďe"/>
          <p:cNvSpPr/>
          <p:nvPr/>
        </p:nvSpPr>
        <p:spPr>
          <a:xfrm>
            <a:off x="10944860" y="3406140"/>
            <a:ext cx="234315" cy="1654810"/>
          </a:xfrm>
          <a:custGeom>
            <a:avLst/>
            <a:gdLst/>
            <a:ahLst/>
            <a:cxnLst/>
            <a:rect l="l" t="t" r="r" b="b"/>
            <a:pathLst>
              <a:path w="698500" h="737870">
                <a:moveTo>
                  <a:pt x="0" y="737616"/>
                </a:moveTo>
                <a:lnTo>
                  <a:pt x="697992" y="737616"/>
                </a:lnTo>
                <a:lnTo>
                  <a:pt x="697992" y="0"/>
                </a:lnTo>
                <a:lnTo>
                  <a:pt x="0" y="0"/>
                </a:lnTo>
                <a:lnTo>
                  <a:pt x="0" y="737616"/>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9" name="îŝľïḋe"/>
          <p:cNvSpPr/>
          <p:nvPr/>
        </p:nvSpPr>
        <p:spPr>
          <a:xfrm>
            <a:off x="6503670" y="3053715"/>
            <a:ext cx="234315" cy="2009140"/>
          </a:xfrm>
          <a:custGeom>
            <a:avLst/>
            <a:gdLst/>
            <a:ahLst/>
            <a:cxnLst/>
            <a:rect l="l" t="t" r="r" b="b"/>
            <a:pathLst>
              <a:path w="698500" h="878204">
                <a:moveTo>
                  <a:pt x="697991" y="0"/>
                </a:moveTo>
                <a:lnTo>
                  <a:pt x="0" y="0"/>
                </a:lnTo>
                <a:lnTo>
                  <a:pt x="0" y="877824"/>
                </a:lnTo>
                <a:lnTo>
                  <a:pt x="697991" y="877824"/>
                </a:lnTo>
                <a:lnTo>
                  <a:pt x="697991"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0" name="ïṣļíḍe"/>
          <p:cNvSpPr/>
          <p:nvPr/>
        </p:nvSpPr>
        <p:spPr>
          <a:xfrm>
            <a:off x="7613650" y="3148330"/>
            <a:ext cx="234315" cy="1912620"/>
          </a:xfrm>
          <a:custGeom>
            <a:avLst/>
            <a:gdLst/>
            <a:ahLst/>
            <a:cxnLst/>
            <a:rect l="l" t="t" r="r" b="b"/>
            <a:pathLst>
              <a:path w="698500" h="878204">
                <a:moveTo>
                  <a:pt x="697991" y="0"/>
                </a:moveTo>
                <a:lnTo>
                  <a:pt x="0" y="0"/>
                </a:lnTo>
                <a:lnTo>
                  <a:pt x="0" y="877824"/>
                </a:lnTo>
                <a:lnTo>
                  <a:pt x="697991" y="877824"/>
                </a:lnTo>
                <a:lnTo>
                  <a:pt x="697991"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1" name="íŝḷïďé"/>
          <p:cNvSpPr/>
          <p:nvPr/>
        </p:nvSpPr>
        <p:spPr>
          <a:xfrm>
            <a:off x="9834245" y="3272155"/>
            <a:ext cx="234315" cy="1788795"/>
          </a:xfrm>
          <a:custGeom>
            <a:avLst/>
            <a:gdLst/>
            <a:ahLst/>
            <a:cxnLst/>
            <a:rect l="l" t="t" r="r" b="b"/>
            <a:pathLst>
              <a:path w="698500" h="753109">
                <a:moveTo>
                  <a:pt x="697992" y="0"/>
                </a:moveTo>
                <a:lnTo>
                  <a:pt x="0" y="0"/>
                </a:lnTo>
                <a:lnTo>
                  <a:pt x="0" y="752855"/>
                </a:lnTo>
                <a:lnTo>
                  <a:pt x="697992" y="752855"/>
                </a:lnTo>
                <a:lnTo>
                  <a:pt x="697992"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2" name="íśļîḓê"/>
          <p:cNvSpPr/>
          <p:nvPr/>
        </p:nvSpPr>
        <p:spPr>
          <a:xfrm>
            <a:off x="514350" y="5060950"/>
            <a:ext cx="11102975" cy="0"/>
          </a:xfrm>
          <a:custGeom>
            <a:avLst/>
            <a:gdLst/>
            <a:ahLst/>
            <a:cxnLst/>
            <a:rect l="l" t="t" r="r" b="b"/>
            <a:pathLst>
              <a:path w="11155680">
                <a:moveTo>
                  <a:pt x="0" y="0"/>
                </a:moveTo>
                <a:lnTo>
                  <a:pt x="11155680" y="0"/>
                </a:lnTo>
              </a:path>
            </a:pathLst>
          </a:custGeom>
        </p:spPr>
        <p:style>
          <a:lnRef idx="2">
            <a:schemeClr val="accent2"/>
          </a:lnRef>
          <a:fillRef idx="0">
            <a:schemeClr val="accent2"/>
          </a:fillRef>
          <a:effectRef idx="1">
            <a:schemeClr val="accent2"/>
          </a:effectRef>
          <a:fontRef idx="minor">
            <a:schemeClr val="tx1"/>
          </a:fontRef>
        </p:style>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3" name="ïṩlíḍé"/>
          <p:cNvSpPr/>
          <p:nvPr/>
        </p:nvSpPr>
        <p:spPr>
          <a:xfrm>
            <a:off x="51435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4" name="íŝľïḓé"/>
          <p:cNvSpPr/>
          <p:nvPr/>
        </p:nvSpPr>
        <p:spPr>
          <a:xfrm>
            <a:off x="162433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5" name="íṥlíḍê"/>
          <p:cNvSpPr/>
          <p:nvPr/>
        </p:nvSpPr>
        <p:spPr>
          <a:xfrm>
            <a:off x="273494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6" name="íṣḻiďê"/>
          <p:cNvSpPr/>
          <p:nvPr/>
        </p:nvSpPr>
        <p:spPr>
          <a:xfrm>
            <a:off x="384492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7" name="islíḋé"/>
          <p:cNvSpPr/>
          <p:nvPr/>
        </p:nvSpPr>
        <p:spPr>
          <a:xfrm>
            <a:off x="495554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8" name="îşḻíďê"/>
          <p:cNvSpPr/>
          <p:nvPr/>
        </p:nvSpPr>
        <p:spPr>
          <a:xfrm>
            <a:off x="606552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9" name="ïṥlïďé"/>
          <p:cNvSpPr/>
          <p:nvPr/>
        </p:nvSpPr>
        <p:spPr>
          <a:xfrm>
            <a:off x="717613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0" name="îṩḻiḍè"/>
          <p:cNvSpPr/>
          <p:nvPr/>
        </p:nvSpPr>
        <p:spPr>
          <a:xfrm>
            <a:off x="828611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1" name="íşḻîḋe"/>
          <p:cNvSpPr/>
          <p:nvPr/>
        </p:nvSpPr>
        <p:spPr>
          <a:xfrm>
            <a:off x="939673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2" name="iṧļídè"/>
          <p:cNvSpPr/>
          <p:nvPr/>
        </p:nvSpPr>
        <p:spPr>
          <a:xfrm>
            <a:off x="1050671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3" name="íSľïḋê"/>
          <p:cNvSpPr/>
          <p:nvPr/>
        </p:nvSpPr>
        <p:spPr>
          <a:xfrm>
            <a:off x="1161732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4" name="îSļíḓê"/>
          <p:cNvSpPr txBox="1"/>
          <p:nvPr/>
        </p:nvSpPr>
        <p:spPr>
          <a:xfrm>
            <a:off x="1809750" y="2232978"/>
            <a:ext cx="864000" cy="220345"/>
          </a:xfrm>
          <a:prstGeom prst="rect">
            <a:avLst/>
          </a:prstGeom>
        </p:spPr>
        <p:txBody>
          <a:bodyPr vert="horz" wrap="square" lIns="0" tIns="5443"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100.00％</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5" name="ïśḷíḑé"/>
          <p:cNvSpPr txBox="1"/>
          <p:nvPr/>
        </p:nvSpPr>
        <p:spPr>
          <a:xfrm>
            <a:off x="2881630" y="2147253"/>
            <a:ext cx="864000" cy="220345"/>
          </a:xfrm>
          <a:prstGeom prst="rect">
            <a:avLst/>
          </a:prstGeom>
        </p:spPr>
        <p:txBody>
          <a:bodyPr vert="horz" wrap="square" lIns="0" tIns="5443" rIns="0" bIns="0" rtlCol="0">
            <a:noAutofit/>
          </a:bodyPr>
          <a:p>
            <a:pPr indent="0" algn="ctr">
              <a:lnSpc>
                <a:spcPct val="150000"/>
              </a:lnSpc>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100.00％</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6" name="ïSļïdè"/>
          <p:cNvSpPr txBox="1"/>
          <p:nvPr/>
        </p:nvSpPr>
        <p:spPr>
          <a:xfrm>
            <a:off x="3973195" y="2404110"/>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98.35％</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8" name="îşḷïḍe"/>
          <p:cNvSpPr txBox="1"/>
          <p:nvPr/>
        </p:nvSpPr>
        <p:spPr>
          <a:xfrm>
            <a:off x="8426450" y="2833053"/>
            <a:ext cx="864000" cy="220345"/>
          </a:xfrm>
          <a:prstGeom prst="rect">
            <a:avLst/>
          </a:prstGeom>
        </p:spPr>
        <p:txBody>
          <a:bodyPr vert="horz" wrap="square" lIns="0" tIns="5443" rIns="0" bIns="0" rtlCol="0">
            <a:noAutofit/>
          </a:bodyPr>
          <a:p>
            <a:pPr marL="6350" algn="ctr">
              <a:spcBef>
                <a:spcPts val="45"/>
              </a:spcBef>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95.24％</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9" name="íṩľïḓê"/>
          <p:cNvSpPr txBox="1"/>
          <p:nvPr/>
        </p:nvSpPr>
        <p:spPr>
          <a:xfrm>
            <a:off x="9537065" y="2956878"/>
            <a:ext cx="864000" cy="220345"/>
          </a:xfrm>
          <a:prstGeom prst="rect">
            <a:avLst/>
          </a:prstGeom>
        </p:spPr>
        <p:txBody>
          <a:bodyPr vert="horz" wrap="square" lIns="0" tIns="5443" rIns="0" bIns="0" rtlCol="0">
            <a:noAutofit/>
          </a:bodyPr>
          <a:p>
            <a:pPr marL="6350" algn="ctr">
              <a:spcBef>
                <a:spcPts val="45"/>
              </a:spcBef>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94.32％</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0" name="iṧliḑè"/>
          <p:cNvSpPr txBox="1"/>
          <p:nvPr/>
        </p:nvSpPr>
        <p:spPr>
          <a:xfrm>
            <a:off x="10650220" y="3052128"/>
            <a:ext cx="864000" cy="220345"/>
          </a:xfrm>
          <a:prstGeom prst="rect">
            <a:avLst/>
          </a:prstGeom>
        </p:spPr>
        <p:txBody>
          <a:bodyPr vert="horz" wrap="square" lIns="0" tIns="5443" rIns="0" bIns="0" rtlCol="0">
            <a:noAutofit/>
          </a:bodyPr>
          <a:p>
            <a:pPr marL="6350" algn="ctr">
              <a:spcBef>
                <a:spcPts val="45"/>
              </a:spcBef>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93.97％</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1" name="ïşlïďê"/>
          <p:cNvSpPr txBox="1"/>
          <p:nvPr/>
        </p:nvSpPr>
        <p:spPr>
          <a:xfrm>
            <a:off x="569595" y="5310505"/>
            <a:ext cx="1020445" cy="1038225"/>
          </a:xfrm>
          <a:prstGeom prst="rect">
            <a:avLst/>
          </a:prstGeom>
        </p:spPr>
        <p:txBody>
          <a:bodyPr vert="horz" wrap="square" lIns="0" tIns="0" rIns="0" bIns="0" rtlCol="0" anchor="ctr" anchorCtr="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动漫设计与制作（二维动画方向）</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2" name="íŝliḍe"/>
          <p:cNvSpPr txBox="1"/>
          <p:nvPr/>
        </p:nvSpPr>
        <p:spPr>
          <a:xfrm>
            <a:off x="1637665" y="5468303"/>
            <a:ext cx="1113155" cy="721995"/>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金融管理与实务</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4" name="îśḻiḋè"/>
          <p:cNvSpPr txBox="1"/>
          <p:nvPr/>
        </p:nvSpPr>
        <p:spPr>
          <a:xfrm>
            <a:off x="3865880" y="5641340"/>
            <a:ext cx="1128395" cy="375920"/>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会计</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5" name="iṧḷíde"/>
          <p:cNvSpPr txBox="1"/>
          <p:nvPr/>
        </p:nvSpPr>
        <p:spPr>
          <a:xfrm>
            <a:off x="4901565" y="5439728"/>
            <a:ext cx="1250950" cy="75311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计算机</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应用技术</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6" name="îšļïdé"/>
          <p:cNvSpPr txBox="1"/>
          <p:nvPr/>
        </p:nvSpPr>
        <p:spPr>
          <a:xfrm>
            <a:off x="5989955" y="5295265"/>
            <a:ext cx="1244600" cy="106807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动漫设计与制作（三维动画方向）</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7" name="íŝľiḋe"/>
          <p:cNvSpPr txBox="1"/>
          <p:nvPr/>
        </p:nvSpPr>
        <p:spPr>
          <a:xfrm>
            <a:off x="7210425" y="5641340"/>
            <a:ext cx="1073150" cy="37592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物流管理</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8" name="iŝ1ïḍé"/>
          <p:cNvSpPr txBox="1"/>
          <p:nvPr/>
        </p:nvSpPr>
        <p:spPr>
          <a:xfrm>
            <a:off x="8456295" y="5611495"/>
            <a:ext cx="826770" cy="37592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旅游管理</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9" name="ïś1iḋè"/>
          <p:cNvSpPr txBox="1"/>
          <p:nvPr/>
        </p:nvSpPr>
        <p:spPr>
          <a:xfrm>
            <a:off x="10640695" y="5264785"/>
            <a:ext cx="1062355" cy="1068070"/>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建筑工程管理（工程管理方向）</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00" name="ï$ļïdé"/>
          <p:cNvSpPr txBox="1"/>
          <p:nvPr/>
        </p:nvSpPr>
        <p:spPr>
          <a:xfrm>
            <a:off x="634365" y="2189798"/>
            <a:ext cx="864000" cy="306705"/>
          </a:xfrm>
          <a:prstGeom prst="rect">
            <a:avLst/>
          </a:prstGeom>
          <a:noFill/>
        </p:spPr>
        <p:txBody>
          <a:bodyPr wrap="square"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100.00％</a:t>
            </a:r>
            <a:endParaRPr lang="en-US" sz="1400" dirty="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07" name="ïṩḻiḍe"/>
          <p:cNvSpPr txBox="1"/>
          <p:nvPr/>
        </p:nvSpPr>
        <p:spPr>
          <a:xfrm>
            <a:off x="6204585" y="2699385"/>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96.53％</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09" name="íṣḷîḓê"/>
          <p:cNvSpPr txBox="1"/>
          <p:nvPr/>
        </p:nvSpPr>
        <p:spPr>
          <a:xfrm>
            <a:off x="7312025" y="2832735"/>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95.24％</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11" name="îṥ1îďè"/>
          <p:cNvSpPr txBox="1"/>
          <p:nvPr/>
        </p:nvSpPr>
        <p:spPr>
          <a:xfrm>
            <a:off x="5103495" y="2556510"/>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97.22％</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近年来就业率较好的专业</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文本框 4"/>
          <p:cNvSpPr txBox="1"/>
          <p:nvPr/>
        </p:nvSpPr>
        <p:spPr>
          <a:xfrm>
            <a:off x="3542030" y="1327785"/>
            <a:ext cx="5103495" cy="368300"/>
          </a:xfrm>
          <a:prstGeom prst="rect">
            <a:avLst/>
          </a:prstGeom>
          <a:noFill/>
        </p:spPr>
        <p:txBody>
          <a:bodyPr wrap="square" rtlCol="0">
            <a:spAutoFit/>
          </a:bodyPr>
          <a:p>
            <a:pPr algn="ct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rPr>
              <a:t>201</a:t>
            </a:r>
            <a:r>
              <a:rPr lang="en-US" altLang="zh-CN" spc="150">
                <a:solidFill>
                  <a:schemeClr val="tx1"/>
                </a:solidFill>
                <a:uFillTx/>
                <a:latin typeface="思源黑体 Normal" panose="020B0400000000000000" charset="-122"/>
                <a:ea typeface="思源黑体 Normal" panose="020B0400000000000000" charset="-122"/>
                <a:cs typeface="思源黑体 Normal" panose="020B0400000000000000" charset="-122"/>
              </a:rPr>
              <a:t>8</a:t>
            </a: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rPr>
              <a:t>届毕业生就业率</a:t>
            </a:r>
            <a:r>
              <a:rPr lang="zh-CN" altLang="en-US" spc="150">
                <a:uFillTx/>
                <a:latin typeface="思源黑体 Normal" panose="020B0400000000000000" charset="-122"/>
                <a:ea typeface="思源黑体 Normal" panose="020B0400000000000000" charset="-122"/>
                <a:cs typeface="思源黑体 Normal" panose="020B0400000000000000" charset="-122"/>
                <a:sym typeface="+mn-ea"/>
              </a:rPr>
              <a:t>专业</a:t>
            </a: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rPr>
              <a:t>排行</a:t>
            </a:r>
            <a:r>
              <a:rPr lang="en-US" altLang="zh-CN" spc="150">
                <a:solidFill>
                  <a:schemeClr val="tx1"/>
                </a:solidFill>
                <a:uFillTx/>
                <a:latin typeface="思源黑体 Normal" panose="020B0400000000000000" charset="-122"/>
                <a:ea typeface="思源黑体 Normal" panose="020B0400000000000000" charset="-122"/>
                <a:cs typeface="思源黑体 Normal" panose="020B0400000000000000" charset="-122"/>
              </a:rPr>
              <a:t>TOP10</a:t>
            </a:r>
            <a:endParaRPr lang="en-US" altLang="zh-CN"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83" name="íṣ1iḓê"/>
          <p:cNvSpPr txBox="1"/>
          <p:nvPr/>
        </p:nvSpPr>
        <p:spPr>
          <a:xfrm>
            <a:off x="2656205" y="5477828"/>
            <a:ext cx="1250950" cy="721995"/>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工程测量</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与监理</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90" name="iṩḷîḋè"/>
          <p:cNvSpPr txBox="1"/>
          <p:nvPr/>
        </p:nvSpPr>
        <p:spPr>
          <a:xfrm>
            <a:off x="9481185" y="5131435"/>
            <a:ext cx="996950" cy="141478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电子信息工程技术（智能电子技术方向）</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52" name="ïşļídê"/>
          <p:cNvSpPr/>
          <p:nvPr/>
        </p:nvSpPr>
        <p:spPr>
          <a:xfrm>
            <a:off x="952500" y="2691130"/>
            <a:ext cx="234315" cy="2369820"/>
          </a:xfrm>
          <a:custGeom>
            <a:avLst/>
            <a:gdLst/>
            <a:ahLst/>
            <a:cxnLst/>
            <a:rect l="l" t="t" r="r" b="b"/>
            <a:pathLst>
              <a:path w="698500" h="1990725">
                <a:moveTo>
                  <a:pt x="0" y="1990344"/>
                </a:moveTo>
                <a:lnTo>
                  <a:pt x="697992" y="1990344"/>
                </a:lnTo>
                <a:lnTo>
                  <a:pt x="697992" y="0"/>
                </a:lnTo>
                <a:lnTo>
                  <a:pt x="0" y="0"/>
                </a:lnTo>
                <a:lnTo>
                  <a:pt x="0" y="1990344"/>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3" name="îśļîḋe"/>
          <p:cNvSpPr/>
          <p:nvPr/>
        </p:nvSpPr>
        <p:spPr>
          <a:xfrm>
            <a:off x="2062480" y="2777490"/>
            <a:ext cx="234315" cy="2282825"/>
          </a:xfrm>
          <a:custGeom>
            <a:avLst/>
            <a:gdLst/>
            <a:ahLst/>
            <a:cxnLst/>
            <a:rect l="l" t="t" r="r" b="b"/>
            <a:pathLst>
              <a:path w="698500" h="1042670">
                <a:moveTo>
                  <a:pt x="0" y="1042416"/>
                </a:moveTo>
                <a:lnTo>
                  <a:pt x="697991" y="1042416"/>
                </a:lnTo>
                <a:lnTo>
                  <a:pt x="697991" y="0"/>
                </a:lnTo>
                <a:lnTo>
                  <a:pt x="0" y="0"/>
                </a:lnTo>
                <a:lnTo>
                  <a:pt x="0" y="1042416"/>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4" name="îṧlíḓè"/>
          <p:cNvSpPr/>
          <p:nvPr/>
        </p:nvSpPr>
        <p:spPr>
          <a:xfrm>
            <a:off x="3173095" y="3053715"/>
            <a:ext cx="234315" cy="2007235"/>
          </a:xfrm>
          <a:custGeom>
            <a:avLst/>
            <a:gdLst/>
            <a:ahLst/>
            <a:cxnLst/>
            <a:rect l="l" t="t" r="r" b="b"/>
            <a:pathLst>
              <a:path w="698500" h="951229">
                <a:moveTo>
                  <a:pt x="0" y="950976"/>
                </a:moveTo>
                <a:lnTo>
                  <a:pt x="697991" y="950976"/>
                </a:lnTo>
                <a:lnTo>
                  <a:pt x="697991" y="0"/>
                </a:lnTo>
                <a:lnTo>
                  <a:pt x="0" y="0"/>
                </a:lnTo>
                <a:lnTo>
                  <a:pt x="0" y="950976"/>
                </a:lnTo>
                <a:close/>
              </a:path>
            </a:pathLst>
          </a:custGeom>
          <a:solidFill>
            <a:schemeClr val="accent2"/>
          </a:solidFill>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55" name="íś1iḋê"/>
          <p:cNvSpPr/>
          <p:nvPr/>
        </p:nvSpPr>
        <p:spPr>
          <a:xfrm>
            <a:off x="4283075" y="3148330"/>
            <a:ext cx="234315" cy="1912620"/>
          </a:xfrm>
          <a:custGeom>
            <a:avLst/>
            <a:gdLst/>
            <a:ahLst/>
            <a:cxnLst/>
            <a:rect l="l" t="t" r="r" b="b"/>
            <a:pathLst>
              <a:path w="698500" h="905509">
                <a:moveTo>
                  <a:pt x="0" y="905255"/>
                </a:moveTo>
                <a:lnTo>
                  <a:pt x="697991" y="905255"/>
                </a:lnTo>
                <a:lnTo>
                  <a:pt x="697991" y="0"/>
                </a:lnTo>
                <a:lnTo>
                  <a:pt x="0" y="0"/>
                </a:lnTo>
                <a:lnTo>
                  <a:pt x="0" y="905255"/>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6" name="íṥļíḑê"/>
          <p:cNvSpPr/>
          <p:nvPr/>
        </p:nvSpPr>
        <p:spPr>
          <a:xfrm>
            <a:off x="5393690" y="3187700"/>
            <a:ext cx="234315" cy="1872000"/>
          </a:xfrm>
          <a:custGeom>
            <a:avLst/>
            <a:gdLst/>
            <a:ahLst/>
            <a:cxnLst/>
            <a:rect l="l" t="t" r="r" b="b"/>
            <a:pathLst>
              <a:path w="698500" h="890270">
                <a:moveTo>
                  <a:pt x="0" y="890016"/>
                </a:moveTo>
                <a:lnTo>
                  <a:pt x="697992" y="890016"/>
                </a:lnTo>
                <a:lnTo>
                  <a:pt x="697992" y="0"/>
                </a:lnTo>
                <a:lnTo>
                  <a:pt x="0" y="0"/>
                </a:lnTo>
                <a:lnTo>
                  <a:pt x="0" y="890016"/>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7" name="ïśliḑê"/>
          <p:cNvSpPr/>
          <p:nvPr/>
        </p:nvSpPr>
        <p:spPr>
          <a:xfrm>
            <a:off x="8724265" y="3404870"/>
            <a:ext cx="234315" cy="1656000"/>
          </a:xfrm>
          <a:custGeom>
            <a:avLst/>
            <a:gdLst/>
            <a:ahLst/>
            <a:cxnLst/>
            <a:rect l="l" t="t" r="r" b="b"/>
            <a:pathLst>
              <a:path w="698500" h="762000">
                <a:moveTo>
                  <a:pt x="0" y="762000"/>
                </a:moveTo>
                <a:lnTo>
                  <a:pt x="697992" y="762000"/>
                </a:lnTo>
                <a:lnTo>
                  <a:pt x="697992" y="0"/>
                </a:lnTo>
                <a:lnTo>
                  <a:pt x="0" y="0"/>
                </a:lnTo>
                <a:lnTo>
                  <a:pt x="0" y="76200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8" name="ï$ḻîďe"/>
          <p:cNvSpPr/>
          <p:nvPr/>
        </p:nvSpPr>
        <p:spPr>
          <a:xfrm>
            <a:off x="10944860" y="3527425"/>
            <a:ext cx="234315" cy="1533525"/>
          </a:xfrm>
          <a:custGeom>
            <a:avLst/>
            <a:gdLst/>
            <a:ahLst/>
            <a:cxnLst/>
            <a:rect l="l" t="t" r="r" b="b"/>
            <a:pathLst>
              <a:path w="698500" h="737870">
                <a:moveTo>
                  <a:pt x="0" y="737616"/>
                </a:moveTo>
                <a:lnTo>
                  <a:pt x="697992" y="737616"/>
                </a:lnTo>
                <a:lnTo>
                  <a:pt x="697992" y="0"/>
                </a:lnTo>
                <a:lnTo>
                  <a:pt x="0" y="0"/>
                </a:lnTo>
                <a:lnTo>
                  <a:pt x="0" y="737616"/>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59" name="îŝľïḋe"/>
          <p:cNvSpPr/>
          <p:nvPr/>
        </p:nvSpPr>
        <p:spPr>
          <a:xfrm>
            <a:off x="6503670" y="3337560"/>
            <a:ext cx="234315" cy="1725295"/>
          </a:xfrm>
          <a:custGeom>
            <a:avLst/>
            <a:gdLst/>
            <a:ahLst/>
            <a:cxnLst/>
            <a:rect l="l" t="t" r="r" b="b"/>
            <a:pathLst>
              <a:path w="698500" h="878204">
                <a:moveTo>
                  <a:pt x="697991" y="0"/>
                </a:moveTo>
                <a:lnTo>
                  <a:pt x="0" y="0"/>
                </a:lnTo>
                <a:lnTo>
                  <a:pt x="0" y="877824"/>
                </a:lnTo>
                <a:lnTo>
                  <a:pt x="697991" y="877824"/>
                </a:lnTo>
                <a:lnTo>
                  <a:pt x="697991"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0" name="ïṣļíḍe"/>
          <p:cNvSpPr/>
          <p:nvPr/>
        </p:nvSpPr>
        <p:spPr>
          <a:xfrm>
            <a:off x="7613650" y="3366135"/>
            <a:ext cx="234315" cy="1692000"/>
          </a:xfrm>
          <a:custGeom>
            <a:avLst/>
            <a:gdLst/>
            <a:ahLst/>
            <a:cxnLst/>
            <a:rect l="l" t="t" r="r" b="b"/>
            <a:pathLst>
              <a:path w="698500" h="878204">
                <a:moveTo>
                  <a:pt x="697991" y="0"/>
                </a:moveTo>
                <a:lnTo>
                  <a:pt x="0" y="0"/>
                </a:lnTo>
                <a:lnTo>
                  <a:pt x="0" y="877824"/>
                </a:lnTo>
                <a:lnTo>
                  <a:pt x="697991" y="877824"/>
                </a:lnTo>
                <a:lnTo>
                  <a:pt x="697991"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1" name="íŝḷïďé"/>
          <p:cNvSpPr/>
          <p:nvPr/>
        </p:nvSpPr>
        <p:spPr>
          <a:xfrm>
            <a:off x="9834245" y="3481705"/>
            <a:ext cx="234315" cy="1584000"/>
          </a:xfrm>
          <a:custGeom>
            <a:avLst/>
            <a:gdLst/>
            <a:ahLst/>
            <a:cxnLst/>
            <a:rect l="l" t="t" r="r" b="b"/>
            <a:pathLst>
              <a:path w="698500" h="753109">
                <a:moveTo>
                  <a:pt x="697992" y="0"/>
                </a:moveTo>
                <a:lnTo>
                  <a:pt x="0" y="0"/>
                </a:lnTo>
                <a:lnTo>
                  <a:pt x="0" y="752855"/>
                </a:lnTo>
                <a:lnTo>
                  <a:pt x="697992" y="752855"/>
                </a:lnTo>
                <a:lnTo>
                  <a:pt x="697992" y="0"/>
                </a:lnTo>
                <a:close/>
              </a:path>
            </a:pathLst>
          </a:custGeom>
          <a:solidFill>
            <a:schemeClr val="accent2"/>
          </a:solidFill>
        </p:spPr>
        <p:txBody>
          <a:bodyPr wrap="square" lIns="0" tIns="0" rIns="0" bIns="0" rtlCol="0">
            <a:noAutofit/>
          </a:bodyPr>
          <a:p>
            <a:pPr lvl="0" algn="l">
              <a:buClrTx/>
              <a:buSzTx/>
              <a:buFontTx/>
            </a:pPr>
            <a:endParaRPr sz="1400">
              <a:latin typeface="方正书宋简体" panose="03000509000000000000" charset="-122"/>
              <a:ea typeface="方正书宋简体" panose="03000509000000000000" charset="-122"/>
              <a:cs typeface="+mn-ea"/>
              <a:sym typeface="+mn-lt"/>
            </a:endParaRPr>
          </a:p>
        </p:txBody>
      </p:sp>
      <p:sp>
        <p:nvSpPr>
          <p:cNvPr id="62" name="íśļîḓê"/>
          <p:cNvSpPr/>
          <p:nvPr/>
        </p:nvSpPr>
        <p:spPr>
          <a:xfrm>
            <a:off x="514350" y="5060950"/>
            <a:ext cx="11102975" cy="0"/>
          </a:xfrm>
          <a:custGeom>
            <a:avLst/>
            <a:gdLst/>
            <a:ahLst/>
            <a:cxnLst/>
            <a:rect l="l" t="t" r="r" b="b"/>
            <a:pathLst>
              <a:path w="11155680">
                <a:moveTo>
                  <a:pt x="0" y="0"/>
                </a:moveTo>
                <a:lnTo>
                  <a:pt x="11155680" y="0"/>
                </a:lnTo>
              </a:path>
            </a:pathLst>
          </a:custGeom>
        </p:spPr>
        <p:style>
          <a:lnRef idx="2">
            <a:schemeClr val="accent2"/>
          </a:lnRef>
          <a:fillRef idx="0">
            <a:schemeClr val="accent2"/>
          </a:fillRef>
          <a:effectRef idx="1">
            <a:schemeClr val="accent2"/>
          </a:effectRef>
          <a:fontRef idx="minor">
            <a:schemeClr val="tx1"/>
          </a:fontRef>
        </p:style>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3" name="ïṩlíḍé"/>
          <p:cNvSpPr/>
          <p:nvPr/>
        </p:nvSpPr>
        <p:spPr>
          <a:xfrm>
            <a:off x="51435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4" name="íŝľïḓé"/>
          <p:cNvSpPr/>
          <p:nvPr/>
        </p:nvSpPr>
        <p:spPr>
          <a:xfrm>
            <a:off x="162433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5" name="íṥlíḍê"/>
          <p:cNvSpPr/>
          <p:nvPr/>
        </p:nvSpPr>
        <p:spPr>
          <a:xfrm>
            <a:off x="273494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6" name="íṣḻiďê"/>
          <p:cNvSpPr/>
          <p:nvPr/>
        </p:nvSpPr>
        <p:spPr>
          <a:xfrm>
            <a:off x="384492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7" name="islíḋé"/>
          <p:cNvSpPr/>
          <p:nvPr/>
        </p:nvSpPr>
        <p:spPr>
          <a:xfrm>
            <a:off x="495554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8" name="îşḻíďê"/>
          <p:cNvSpPr/>
          <p:nvPr/>
        </p:nvSpPr>
        <p:spPr>
          <a:xfrm>
            <a:off x="606552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69" name="ïṥlïďé"/>
          <p:cNvSpPr/>
          <p:nvPr/>
        </p:nvSpPr>
        <p:spPr>
          <a:xfrm>
            <a:off x="717613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0" name="îṩḻiḍè"/>
          <p:cNvSpPr/>
          <p:nvPr/>
        </p:nvSpPr>
        <p:spPr>
          <a:xfrm>
            <a:off x="828611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1" name="íşḻîḋe"/>
          <p:cNvSpPr/>
          <p:nvPr/>
        </p:nvSpPr>
        <p:spPr>
          <a:xfrm>
            <a:off x="939673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2" name="iṧļídè"/>
          <p:cNvSpPr/>
          <p:nvPr/>
        </p:nvSpPr>
        <p:spPr>
          <a:xfrm>
            <a:off x="10506710"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3" name="íSľïḋê"/>
          <p:cNvSpPr/>
          <p:nvPr/>
        </p:nvSpPr>
        <p:spPr>
          <a:xfrm>
            <a:off x="11617325" y="5060950"/>
            <a:ext cx="0" cy="53340"/>
          </a:xfrm>
          <a:custGeom>
            <a:avLst/>
            <a:gdLst/>
            <a:ahLst/>
            <a:cxnLst/>
            <a:rect l="l" t="t" r="r" b="b"/>
            <a:pathLst>
              <a:path h="91440">
                <a:moveTo>
                  <a:pt x="0" y="0"/>
                </a:moveTo>
                <a:lnTo>
                  <a:pt x="0" y="91440"/>
                </a:lnTo>
              </a:path>
            </a:pathLst>
          </a:custGeom>
          <a:ln w="9144">
            <a:solidFill>
              <a:srgbClr val="D9D9D9"/>
            </a:solidFill>
          </a:ln>
        </p:spPr>
        <p:txBody>
          <a:bodyPr wrap="square" lIns="0" tIns="0" rIns="0" bIns="0" rtlCol="0"/>
          <a:p>
            <a:endParaRPr sz="1400">
              <a:latin typeface="方正书宋简体" panose="03000509000000000000" charset="-122"/>
              <a:ea typeface="方正书宋简体" panose="03000509000000000000" charset="-122"/>
              <a:cs typeface="+mn-ea"/>
              <a:sym typeface="+mn-lt"/>
            </a:endParaRPr>
          </a:p>
        </p:txBody>
      </p:sp>
      <p:sp>
        <p:nvSpPr>
          <p:cNvPr id="74" name="îSļíḓê"/>
          <p:cNvSpPr txBox="1"/>
          <p:nvPr/>
        </p:nvSpPr>
        <p:spPr>
          <a:xfrm>
            <a:off x="1809750" y="2452053"/>
            <a:ext cx="864000" cy="220345"/>
          </a:xfrm>
          <a:prstGeom prst="rect">
            <a:avLst/>
          </a:prstGeom>
        </p:spPr>
        <p:txBody>
          <a:bodyPr vert="horz" wrap="square" lIns="0" tIns="5443"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97.14％</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5" name="ïśḷíḑé"/>
          <p:cNvSpPr txBox="1"/>
          <p:nvPr/>
        </p:nvSpPr>
        <p:spPr>
          <a:xfrm>
            <a:off x="2881630" y="2652078"/>
            <a:ext cx="864000" cy="220345"/>
          </a:xfrm>
          <a:prstGeom prst="rect">
            <a:avLst/>
          </a:prstGeom>
        </p:spPr>
        <p:txBody>
          <a:bodyPr vert="horz" wrap="square" lIns="0" tIns="5443" rIns="0" bIns="0" rtlCol="0">
            <a:noAutofit/>
          </a:bodyPr>
          <a:p>
            <a:pPr indent="0" algn="ctr">
              <a:lnSpc>
                <a:spcPct val="150000"/>
              </a:lnSpc>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91.30％</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6" name="ïSļïdè"/>
          <p:cNvSpPr txBox="1"/>
          <p:nvPr/>
        </p:nvSpPr>
        <p:spPr>
          <a:xfrm>
            <a:off x="3973195" y="2832735"/>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90.63％</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8" name="îşḷïḍe"/>
          <p:cNvSpPr txBox="1"/>
          <p:nvPr/>
        </p:nvSpPr>
        <p:spPr>
          <a:xfrm>
            <a:off x="8426450" y="3099753"/>
            <a:ext cx="864000" cy="220345"/>
          </a:xfrm>
          <a:prstGeom prst="rect">
            <a:avLst/>
          </a:prstGeom>
        </p:spPr>
        <p:txBody>
          <a:bodyPr vert="horz" wrap="square" lIns="0" tIns="5443" rIns="0" bIns="0" rtlCol="0">
            <a:noAutofit/>
          </a:bodyPr>
          <a:p>
            <a:pPr marL="6350" algn="ctr">
              <a:spcBef>
                <a:spcPts val="45"/>
              </a:spcBef>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88.49％</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79" name="íṩľïḓê"/>
          <p:cNvSpPr txBox="1"/>
          <p:nvPr/>
        </p:nvSpPr>
        <p:spPr>
          <a:xfrm>
            <a:off x="9537065" y="3175953"/>
            <a:ext cx="864000" cy="220345"/>
          </a:xfrm>
          <a:prstGeom prst="rect">
            <a:avLst/>
          </a:prstGeom>
        </p:spPr>
        <p:txBody>
          <a:bodyPr vert="horz" wrap="square" lIns="0" tIns="5443" rIns="0" bIns="0" rtlCol="0">
            <a:noAutofit/>
          </a:bodyPr>
          <a:p>
            <a:pPr marL="6350" algn="ctr">
              <a:spcBef>
                <a:spcPts val="45"/>
              </a:spcBef>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87.93％</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0" name="iṧliḑè"/>
          <p:cNvSpPr txBox="1"/>
          <p:nvPr/>
        </p:nvSpPr>
        <p:spPr>
          <a:xfrm>
            <a:off x="10650220" y="3185478"/>
            <a:ext cx="864000" cy="220345"/>
          </a:xfrm>
          <a:prstGeom prst="rect">
            <a:avLst/>
          </a:prstGeom>
        </p:spPr>
        <p:txBody>
          <a:bodyPr vert="horz" wrap="square" lIns="0" tIns="5443" rIns="0" bIns="0" rtlCol="0">
            <a:noAutofit/>
          </a:bodyPr>
          <a:p>
            <a:pPr marL="6350" algn="ctr">
              <a:spcBef>
                <a:spcPts val="45"/>
              </a:spcBef>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87.50％</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1" name="ïşlïďê"/>
          <p:cNvSpPr txBox="1"/>
          <p:nvPr/>
        </p:nvSpPr>
        <p:spPr>
          <a:xfrm>
            <a:off x="569595" y="5319713"/>
            <a:ext cx="1020445" cy="1038225"/>
          </a:xfrm>
          <a:prstGeom prst="rect">
            <a:avLst/>
          </a:prstGeom>
        </p:spPr>
        <p:txBody>
          <a:bodyPr vert="horz" wrap="square" lIns="0" tIns="0" rIns="0" bIns="0" rtlCol="0" anchor="ctr" anchorCtr="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建筑工程管理专业（工程管理方向）</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2" name="íŝliḍe"/>
          <p:cNvSpPr txBox="1"/>
          <p:nvPr/>
        </p:nvSpPr>
        <p:spPr>
          <a:xfrm>
            <a:off x="1637665" y="5477828"/>
            <a:ext cx="1113155" cy="75311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软件测试</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技术</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4" name="îśḻiḋè"/>
          <p:cNvSpPr txBox="1"/>
          <p:nvPr/>
        </p:nvSpPr>
        <p:spPr>
          <a:xfrm>
            <a:off x="3923030" y="5304790"/>
            <a:ext cx="971550" cy="106807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动漫设计与制作（三维动画方向）</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5" name="iṧḷíde"/>
          <p:cNvSpPr txBox="1"/>
          <p:nvPr/>
        </p:nvSpPr>
        <p:spPr>
          <a:xfrm>
            <a:off x="5093335" y="5161915"/>
            <a:ext cx="887095" cy="141478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电子信息工程技术（移动通信方向）</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6" name="îšļïdé"/>
          <p:cNvSpPr txBox="1"/>
          <p:nvPr/>
        </p:nvSpPr>
        <p:spPr>
          <a:xfrm>
            <a:off x="6118860" y="5152390"/>
            <a:ext cx="1029970" cy="141478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计算机网络技术（网络安全与管理方向）</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7" name="íŝľiḋe"/>
          <p:cNvSpPr txBox="1"/>
          <p:nvPr/>
        </p:nvSpPr>
        <p:spPr>
          <a:xfrm>
            <a:off x="7210425" y="5477828"/>
            <a:ext cx="1073150" cy="753110"/>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工程测量</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技术</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8" name="iŝ1ïḍé"/>
          <p:cNvSpPr txBox="1"/>
          <p:nvPr/>
        </p:nvSpPr>
        <p:spPr>
          <a:xfrm>
            <a:off x="8456295" y="5477828"/>
            <a:ext cx="826770" cy="721995"/>
          </a:xfrm>
          <a:prstGeom prst="rect">
            <a:avLst/>
          </a:prstGeom>
        </p:spPr>
        <p:txBody>
          <a:bodyPr vert="horz" wrap="square" lIns="0" tIns="30238" rIns="0" bIns="0" rtlCol="0">
            <a:spAutoFit/>
          </a:bodyPr>
          <a:p>
            <a:pPr marL="6350" marR="2540" algn="ctr">
              <a:lnSpc>
                <a:spcPct val="150000"/>
              </a:lnSpc>
              <a:spcBef>
                <a:spcPts val="240"/>
              </a:spcBef>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广告设计与制作</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89" name="ïś1iḋè"/>
          <p:cNvSpPr txBox="1"/>
          <p:nvPr/>
        </p:nvSpPr>
        <p:spPr>
          <a:xfrm>
            <a:off x="10640695" y="5477828"/>
            <a:ext cx="1062355" cy="721995"/>
          </a:xfrm>
          <a:prstGeom prst="rect">
            <a:avLst/>
          </a:prstGeom>
        </p:spPr>
        <p:txBody>
          <a:bodyPr vert="horz" wrap="square" lIns="0" tIns="30238" rIns="0" bIns="0" rtlCol="0">
            <a:spAutoFit/>
          </a:bodyPr>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动漫制作</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a:p>
            <a:pPr indent="0" algn="ctr">
              <a:lnSpc>
                <a:spcPct val="150000"/>
              </a:lnSpc>
              <a:buNone/>
            </a:pPr>
            <a:r>
              <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rPr>
              <a:t>技术</a:t>
            </a:r>
            <a:endParaRPr lang="en-US" sz="1500">
              <a:solidFill>
                <a:srgbClr val="FF0000"/>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00" name="ï$ļïdé"/>
          <p:cNvSpPr txBox="1"/>
          <p:nvPr/>
        </p:nvSpPr>
        <p:spPr>
          <a:xfrm>
            <a:off x="634365" y="2189798"/>
            <a:ext cx="864000" cy="306705"/>
          </a:xfrm>
          <a:prstGeom prst="rect">
            <a:avLst/>
          </a:prstGeom>
          <a:noFill/>
        </p:spPr>
        <p:txBody>
          <a:bodyPr wrap="square"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100.00％</a:t>
            </a:r>
            <a:endParaRPr lang="en-US" sz="1400" dirty="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07" name="ïṩḻiḍe"/>
          <p:cNvSpPr txBox="1"/>
          <p:nvPr/>
        </p:nvSpPr>
        <p:spPr>
          <a:xfrm>
            <a:off x="6204585" y="3042285"/>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88.89％</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09" name="íṣḷîḓê"/>
          <p:cNvSpPr txBox="1"/>
          <p:nvPr/>
        </p:nvSpPr>
        <p:spPr>
          <a:xfrm>
            <a:off x="7312025" y="3089910"/>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88.75％</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
        <p:nvSpPr>
          <p:cNvPr id="111" name="îṥ1îďè"/>
          <p:cNvSpPr txBox="1"/>
          <p:nvPr/>
        </p:nvSpPr>
        <p:spPr>
          <a:xfrm>
            <a:off x="5103495" y="2880360"/>
            <a:ext cx="864000" cy="220980"/>
          </a:xfrm>
          <a:prstGeom prst="rect">
            <a:avLst/>
          </a:prstGeom>
        </p:spPr>
        <p:txBody>
          <a:bodyPr vert="horz" wrap="square" lIns="0" tIns="5745" rIns="0" bIns="0" rtlCol="0">
            <a:noAutofit/>
          </a:bodyPr>
          <a:p>
            <a:pPr indent="0" algn="ctr">
              <a:buNone/>
            </a:pPr>
            <a:r>
              <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rPr>
              <a:t>90.48％</a:t>
            </a:r>
            <a:endParaRPr lang="en-US" sz="1400">
              <a:solidFill>
                <a:schemeClr val="tx1"/>
              </a:solidFill>
              <a:latin typeface="方正书宋简体" panose="03000509000000000000" charset="-122"/>
              <a:ea typeface="方正书宋简体" panose="03000509000000000000" charset="-122"/>
              <a:cs typeface="宋体" panose="02010600030101010101" pitchFamily="2" charset="-122"/>
              <a:sym typeface="+mn-ea"/>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不同大类毕业生就业特点</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12" name="图片 11" descr="千库网_招聘求职之路_元素编号12582493"/>
          <p:cNvPicPr>
            <a:picLocks noChangeAspect="1"/>
          </p:cNvPicPr>
          <p:nvPr/>
        </p:nvPicPr>
        <p:blipFill>
          <a:blip r:embed="rId2"/>
          <a:stretch>
            <a:fillRect/>
          </a:stretch>
        </p:blipFill>
        <p:spPr>
          <a:xfrm>
            <a:off x="5844540" y="854710"/>
            <a:ext cx="5742305" cy="5742305"/>
          </a:xfrm>
          <a:prstGeom prst="rect">
            <a:avLst/>
          </a:prstGeom>
        </p:spPr>
      </p:pic>
      <p:sp>
        <p:nvSpPr>
          <p:cNvPr id="14" name="文本框 13"/>
          <p:cNvSpPr txBox="1"/>
          <p:nvPr/>
        </p:nvSpPr>
        <p:spPr>
          <a:xfrm>
            <a:off x="790575" y="2230120"/>
            <a:ext cx="4813935" cy="2553335"/>
          </a:xfrm>
          <a:prstGeom prst="rect">
            <a:avLst/>
          </a:prstGeom>
          <a:noFill/>
        </p:spPr>
        <p:txBody>
          <a:bodyPr wrap="square" rtlCol="0">
            <a:spAutoFit/>
          </a:bodyPr>
          <a:p>
            <a:pPr marL="342900" indent="-342900">
              <a:lnSpc>
                <a:spcPct val="200000"/>
              </a:lnSpc>
              <a:buFont typeface="Wingdings" panose="05000000000000000000" charset="0"/>
              <a:buChar char="Ø"/>
            </a:pPr>
            <a:r>
              <a:rPr lang="zh-CN" altLang="en-US" sz="2000" spc="200">
                <a:solidFill>
                  <a:schemeClr val="tx1"/>
                </a:solidFill>
                <a:uFillTx/>
                <a:latin typeface="思源黑体 Normal" panose="020B0400000000000000" charset="-122"/>
                <a:ea typeface="思源黑体 Normal" panose="020B0400000000000000" charset="-122"/>
              </a:rPr>
              <a:t>你觉得自己将来会从事什么职业？</a:t>
            </a:r>
            <a:endParaRPr lang="zh-CN" altLang="en-US" sz="2000" spc="200">
              <a:solidFill>
                <a:schemeClr val="tx1"/>
              </a:solidFill>
              <a:uFillTx/>
              <a:latin typeface="思源黑体 Normal" panose="020B0400000000000000" charset="-122"/>
              <a:ea typeface="思源黑体 Normal" panose="020B0400000000000000" charset="-122"/>
            </a:endParaRPr>
          </a:p>
          <a:p>
            <a:pPr marL="342900" indent="-342900">
              <a:lnSpc>
                <a:spcPct val="200000"/>
              </a:lnSpc>
              <a:buFont typeface="Wingdings" panose="05000000000000000000" charset="0"/>
              <a:buChar char="Ø"/>
            </a:pPr>
            <a:endParaRPr lang="zh-CN" altLang="en-US" sz="2000" spc="200">
              <a:solidFill>
                <a:schemeClr val="tx1"/>
              </a:solidFill>
              <a:uFillTx/>
              <a:latin typeface="思源黑体 Normal" panose="020B0400000000000000" charset="-122"/>
              <a:ea typeface="思源黑体 Normal" panose="020B0400000000000000" charset="-122"/>
            </a:endParaRPr>
          </a:p>
          <a:p>
            <a:pPr marL="342900" indent="-342900">
              <a:lnSpc>
                <a:spcPct val="200000"/>
              </a:lnSpc>
              <a:buFont typeface="Wingdings" panose="05000000000000000000" charset="0"/>
              <a:buChar char="Ø"/>
            </a:pPr>
            <a:r>
              <a:rPr lang="zh-CN" altLang="en-US" sz="2000" spc="200">
                <a:solidFill>
                  <a:schemeClr val="tx1"/>
                </a:solidFill>
                <a:uFillTx/>
                <a:latin typeface="思源黑体 Normal" panose="020B0400000000000000" charset="-122"/>
                <a:ea typeface="思源黑体 Normal" panose="020B0400000000000000" charset="-122"/>
              </a:rPr>
              <a:t>你了解过你所在专业的主要就业去向吗？</a:t>
            </a:r>
            <a:endParaRPr lang="zh-CN" altLang="en-US" sz="2000" spc="200">
              <a:solidFill>
                <a:schemeClr val="tx1"/>
              </a:solidFill>
              <a:uFillTx/>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不同大类毕业生就业特点</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4599940" y="1129030"/>
            <a:ext cx="2992120" cy="429895"/>
          </a:xfrm>
          <a:prstGeom prst="rect">
            <a:avLst/>
          </a:prstGeom>
          <a:noFill/>
        </p:spPr>
        <p:txBody>
          <a:bodyPr wrap="square" rtlCol="0">
            <a:spAutoFit/>
          </a:bodyPr>
          <a:p>
            <a:pPr algn="ctr"/>
            <a:r>
              <a:rPr lang="zh-CN" altLang="en-US" sz="2200" spc="150">
                <a:solidFill>
                  <a:schemeClr val="tx1"/>
                </a:solidFill>
                <a:uFillTx/>
                <a:latin typeface="思源黑体 Normal" panose="020B0400000000000000" charset="-122"/>
                <a:ea typeface="思源黑体 Normal" panose="020B0400000000000000" charset="-122"/>
              </a:rPr>
              <a:t>电子信息类</a:t>
            </a:r>
            <a:endParaRPr lang="zh-CN" altLang="en-US" sz="2200" spc="150">
              <a:solidFill>
                <a:schemeClr val="tx1"/>
              </a:solidFill>
              <a:uFillTx/>
              <a:latin typeface="思源黑体 Normal" panose="020B0400000000000000" charset="-122"/>
              <a:ea typeface="思源黑体 Normal" panose="020B0400000000000000" charset="-122"/>
            </a:endParaRPr>
          </a:p>
        </p:txBody>
      </p:sp>
      <p:grpSp>
        <p:nvGrpSpPr>
          <p:cNvPr id="62" name="îṩ1íḓê"/>
          <p:cNvGrpSpPr/>
          <p:nvPr/>
        </p:nvGrpSpPr>
        <p:grpSpPr>
          <a:xfrm rot="0">
            <a:off x="3734435" y="2818765"/>
            <a:ext cx="4723130" cy="4601210"/>
            <a:chOff x="3646280" y="1462760"/>
            <a:chExt cx="4899440" cy="4772940"/>
          </a:xfrm>
        </p:grpSpPr>
        <p:sp>
          <p:nvSpPr>
            <p:cNvPr id="71" name="iŝľïḑê"/>
            <p:cNvSpPr/>
            <p:nvPr/>
          </p:nvSpPr>
          <p:spPr bwMode="auto">
            <a:xfrm flipH="1">
              <a:off x="6808676" y="3077327"/>
              <a:ext cx="1731445" cy="2418803"/>
            </a:xfrm>
            <a:custGeom>
              <a:avLst/>
              <a:gdLst>
                <a:gd name="T0" fmla="*/ 1738377 w 21180"/>
                <a:gd name="T1" fmla="*/ 2428202 h 21600"/>
                <a:gd name="T2" fmla="*/ 1738377 w 21180"/>
                <a:gd name="T3" fmla="*/ 2428202 h 21600"/>
                <a:gd name="T4" fmla="*/ 1738377 w 21180"/>
                <a:gd name="T5" fmla="*/ 2428202 h 21600"/>
                <a:gd name="T6" fmla="*/ 1738377 w 21180"/>
                <a:gd name="T7" fmla="*/ 24282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0" h="21600">
                  <a:moveTo>
                    <a:pt x="17423" y="21599"/>
                  </a:moveTo>
                  <a:cubicBezTo>
                    <a:pt x="17530" y="20851"/>
                    <a:pt x="17642" y="20103"/>
                    <a:pt x="17759" y="19356"/>
                  </a:cubicBezTo>
                  <a:cubicBezTo>
                    <a:pt x="17884" y="18557"/>
                    <a:pt x="18015" y="17758"/>
                    <a:pt x="18152" y="16960"/>
                  </a:cubicBezTo>
                  <a:cubicBezTo>
                    <a:pt x="19116" y="16169"/>
                    <a:pt x="19874" y="15258"/>
                    <a:pt x="20391" y="14269"/>
                  </a:cubicBezTo>
                  <a:cubicBezTo>
                    <a:pt x="20967" y="13168"/>
                    <a:pt x="21232" y="11994"/>
                    <a:pt x="21172" y="10817"/>
                  </a:cubicBezTo>
                  <a:lnTo>
                    <a:pt x="5234" y="10471"/>
                  </a:lnTo>
                  <a:cubicBezTo>
                    <a:pt x="5054" y="8592"/>
                    <a:pt x="5244" y="6719"/>
                    <a:pt x="5781" y="4898"/>
                  </a:cubicBezTo>
                  <a:cubicBezTo>
                    <a:pt x="6190" y="3510"/>
                    <a:pt x="6777" y="1958"/>
                    <a:pt x="5506" y="786"/>
                  </a:cubicBezTo>
                  <a:cubicBezTo>
                    <a:pt x="5012" y="331"/>
                    <a:pt x="4279" y="46"/>
                    <a:pt x="3486" y="0"/>
                  </a:cubicBezTo>
                  <a:cubicBezTo>
                    <a:pt x="3081" y="85"/>
                    <a:pt x="2715" y="249"/>
                    <a:pt x="2425" y="472"/>
                  </a:cubicBezTo>
                  <a:cubicBezTo>
                    <a:pt x="1370" y="1286"/>
                    <a:pt x="1558" y="2383"/>
                    <a:pt x="1507" y="3475"/>
                  </a:cubicBezTo>
                  <a:cubicBezTo>
                    <a:pt x="1461" y="4497"/>
                    <a:pt x="1100" y="5567"/>
                    <a:pt x="806" y="6586"/>
                  </a:cubicBezTo>
                  <a:cubicBezTo>
                    <a:pt x="208" y="8660"/>
                    <a:pt x="-367" y="10801"/>
                    <a:pt x="297" y="12903"/>
                  </a:cubicBezTo>
                  <a:cubicBezTo>
                    <a:pt x="827" y="14581"/>
                    <a:pt x="2126" y="16075"/>
                    <a:pt x="3983" y="17137"/>
                  </a:cubicBezTo>
                  <a:lnTo>
                    <a:pt x="2944" y="19951"/>
                  </a:lnTo>
                  <a:lnTo>
                    <a:pt x="17423" y="21599"/>
                  </a:lnTo>
                  <a:close/>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2" name="îşļïḍe"/>
            <p:cNvSpPr/>
            <p:nvPr/>
          </p:nvSpPr>
          <p:spPr bwMode="auto">
            <a:xfrm>
              <a:off x="3651880" y="3077327"/>
              <a:ext cx="1731444" cy="2418803"/>
            </a:xfrm>
            <a:custGeom>
              <a:avLst/>
              <a:gdLst>
                <a:gd name="T0" fmla="*/ 1738376 w 21180"/>
                <a:gd name="T1" fmla="*/ 2428202 h 21600"/>
                <a:gd name="T2" fmla="*/ 1738376 w 21180"/>
                <a:gd name="T3" fmla="*/ 2428202 h 21600"/>
                <a:gd name="T4" fmla="*/ 1738376 w 21180"/>
                <a:gd name="T5" fmla="*/ 2428202 h 21600"/>
                <a:gd name="T6" fmla="*/ 1738376 w 21180"/>
                <a:gd name="T7" fmla="*/ 24282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0" h="21600">
                  <a:moveTo>
                    <a:pt x="17423" y="21599"/>
                  </a:moveTo>
                  <a:cubicBezTo>
                    <a:pt x="17530" y="20851"/>
                    <a:pt x="17642" y="20103"/>
                    <a:pt x="17759" y="19356"/>
                  </a:cubicBezTo>
                  <a:cubicBezTo>
                    <a:pt x="17884" y="18557"/>
                    <a:pt x="18015" y="17758"/>
                    <a:pt x="18152" y="16960"/>
                  </a:cubicBezTo>
                  <a:cubicBezTo>
                    <a:pt x="19116" y="16169"/>
                    <a:pt x="19874" y="15258"/>
                    <a:pt x="20391" y="14269"/>
                  </a:cubicBezTo>
                  <a:cubicBezTo>
                    <a:pt x="20967" y="13168"/>
                    <a:pt x="21232" y="11994"/>
                    <a:pt x="21172" y="10817"/>
                  </a:cubicBezTo>
                  <a:lnTo>
                    <a:pt x="5234" y="10471"/>
                  </a:lnTo>
                  <a:cubicBezTo>
                    <a:pt x="5054" y="8592"/>
                    <a:pt x="5244" y="6719"/>
                    <a:pt x="5781" y="4898"/>
                  </a:cubicBezTo>
                  <a:cubicBezTo>
                    <a:pt x="6190" y="3510"/>
                    <a:pt x="6777" y="1958"/>
                    <a:pt x="5506" y="786"/>
                  </a:cubicBezTo>
                  <a:cubicBezTo>
                    <a:pt x="5012" y="331"/>
                    <a:pt x="4279" y="46"/>
                    <a:pt x="3486" y="0"/>
                  </a:cubicBezTo>
                  <a:cubicBezTo>
                    <a:pt x="3081" y="85"/>
                    <a:pt x="2715" y="249"/>
                    <a:pt x="2425" y="472"/>
                  </a:cubicBezTo>
                  <a:cubicBezTo>
                    <a:pt x="1370" y="1286"/>
                    <a:pt x="1558" y="2383"/>
                    <a:pt x="1507" y="3475"/>
                  </a:cubicBezTo>
                  <a:cubicBezTo>
                    <a:pt x="1461" y="4497"/>
                    <a:pt x="1100" y="5567"/>
                    <a:pt x="806" y="6586"/>
                  </a:cubicBezTo>
                  <a:cubicBezTo>
                    <a:pt x="208" y="8660"/>
                    <a:pt x="-367" y="10801"/>
                    <a:pt x="297" y="12903"/>
                  </a:cubicBezTo>
                  <a:cubicBezTo>
                    <a:pt x="827" y="14581"/>
                    <a:pt x="2126" y="16075"/>
                    <a:pt x="3983" y="17137"/>
                  </a:cubicBezTo>
                  <a:lnTo>
                    <a:pt x="2944" y="19951"/>
                  </a:lnTo>
                  <a:lnTo>
                    <a:pt x="17423" y="21599"/>
                  </a:lnTo>
                  <a:close/>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3" name="išḷîḋê"/>
            <p:cNvSpPr/>
            <p:nvPr/>
          </p:nvSpPr>
          <p:spPr bwMode="auto">
            <a:xfrm rot="16200000">
              <a:off x="4647288" y="848068"/>
              <a:ext cx="2870837" cy="4100221"/>
            </a:xfrm>
            <a:custGeom>
              <a:avLst/>
              <a:gdLst>
                <a:gd name="T0" fmla="*/ 2881993 w 21600"/>
                <a:gd name="T1" fmla="*/ 4116637 h 21600"/>
                <a:gd name="T2" fmla="*/ 2881993 w 21600"/>
                <a:gd name="T3" fmla="*/ 4116637 h 21600"/>
                <a:gd name="T4" fmla="*/ 2881993 w 21600"/>
                <a:gd name="T5" fmla="*/ 4116637 h 21600"/>
                <a:gd name="T6" fmla="*/ 2881993 w 21600"/>
                <a:gd name="T7" fmla="*/ 41166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2" y="0"/>
                  </a:moveTo>
                  <a:lnTo>
                    <a:pt x="19988" y="0"/>
                  </a:lnTo>
                  <a:cubicBezTo>
                    <a:pt x="20878" y="0"/>
                    <a:pt x="21599" y="549"/>
                    <a:pt x="21599" y="1227"/>
                  </a:cubicBezTo>
                  <a:lnTo>
                    <a:pt x="21599" y="20372"/>
                  </a:lnTo>
                  <a:cubicBezTo>
                    <a:pt x="21599" y="21050"/>
                    <a:pt x="20878" y="21599"/>
                    <a:pt x="19988" y="21599"/>
                  </a:cubicBezTo>
                  <a:lnTo>
                    <a:pt x="1612" y="21599"/>
                  </a:lnTo>
                  <a:cubicBezTo>
                    <a:pt x="721" y="21599"/>
                    <a:pt x="0" y="21050"/>
                    <a:pt x="0" y="20372"/>
                  </a:cubicBezTo>
                  <a:lnTo>
                    <a:pt x="0" y="1227"/>
                  </a:lnTo>
                  <a:cubicBezTo>
                    <a:pt x="0" y="549"/>
                    <a:pt x="721" y="0"/>
                    <a:pt x="1612" y="0"/>
                  </a:cubicBezTo>
                  <a:cubicBezTo>
                    <a:pt x="1612" y="0"/>
                    <a:pt x="1612" y="0"/>
                    <a:pt x="1612" y="0"/>
                  </a:cubicBezTo>
                  <a:close/>
                </a:path>
              </a:pathLst>
            </a:custGeom>
            <a:solidFill>
              <a:schemeClr val="bg1">
                <a:lumMod val="95000"/>
              </a:schemeClr>
            </a:solidFill>
            <a:ln w="50800" cap="flat" cmpd="sng">
              <a:solidFill>
                <a:schemeClr val="bg1">
                  <a:lumMod val="65000"/>
                </a:schemeClr>
              </a:solidFill>
              <a:prstDash val="solid"/>
              <a:miter lim="0"/>
            </a:ln>
            <a:effectLst/>
          </p:spPr>
          <p:txBody>
            <a:bodyPr wrap="square" lIns="91440" tIns="45720" rIns="91440" bIns="45720" anchor="ctr">
              <a:normAutofit/>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4" name="iš1îḍê"/>
            <p:cNvSpPr/>
            <p:nvPr/>
          </p:nvSpPr>
          <p:spPr bwMode="auto">
            <a:xfrm rot="16200000">
              <a:off x="7748228" y="2755466"/>
              <a:ext cx="177589" cy="176998"/>
            </a:xfrm>
            <a:custGeom>
              <a:avLst/>
              <a:gdLst>
                <a:gd name="T0" fmla="*/ 178279 w 21600"/>
                <a:gd name="T1" fmla="*/ 177708 h 21600"/>
                <a:gd name="T2" fmla="*/ 178279 w 21600"/>
                <a:gd name="T3" fmla="*/ 177708 h 21600"/>
                <a:gd name="T4" fmla="*/ 178279 w 21600"/>
                <a:gd name="T5" fmla="*/ 177708 h 21600"/>
                <a:gd name="T6" fmla="*/ 178279 w 21600"/>
                <a:gd name="T7" fmla="*/ 1777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16764" y="0"/>
                    <a:pt x="21600" y="4835"/>
                    <a:pt x="21600" y="10800"/>
                  </a:cubicBezTo>
                  <a:cubicBezTo>
                    <a:pt x="21600" y="16770"/>
                    <a:pt x="16764" y="21599"/>
                    <a:pt x="10800" y="21599"/>
                  </a:cubicBezTo>
                  <a:cubicBezTo>
                    <a:pt x="4829" y="21599"/>
                    <a:pt x="0" y="16770"/>
                    <a:pt x="0" y="10800"/>
                  </a:cubicBezTo>
                  <a:cubicBezTo>
                    <a:pt x="0" y="4835"/>
                    <a:pt x="4829" y="0"/>
                    <a:pt x="10800" y="0"/>
                  </a:cubicBezTo>
                  <a:cubicBezTo>
                    <a:pt x="10800" y="0"/>
                    <a:pt x="10800" y="0"/>
                    <a:pt x="10800" y="0"/>
                  </a:cubicBezTo>
                  <a:close/>
                </a:path>
              </a:pathLst>
            </a:custGeom>
            <a:noFill/>
            <a:ln w="25400" cap="flat" cmpd="sng">
              <a:solidFill>
                <a:schemeClr val="bg1">
                  <a:lumMod val="6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5" name="iṩḷîḍê"/>
            <p:cNvSpPr/>
            <p:nvPr/>
          </p:nvSpPr>
          <p:spPr bwMode="auto">
            <a:xfrm rot="16200000">
              <a:off x="4235057" y="2815023"/>
              <a:ext cx="364171" cy="42707"/>
            </a:xfrm>
            <a:custGeom>
              <a:avLst/>
              <a:gdLst>
                <a:gd name="T0" fmla="*/ 365586 w 21600"/>
                <a:gd name="T1" fmla="*/ 42878 h 21600"/>
                <a:gd name="T2" fmla="*/ 365586 w 21600"/>
                <a:gd name="T3" fmla="*/ 42878 h 21600"/>
                <a:gd name="T4" fmla="*/ 365586 w 21600"/>
                <a:gd name="T5" fmla="*/ 42878 h 21600"/>
                <a:gd name="T6" fmla="*/ 365586 w 21600"/>
                <a:gd name="T7" fmla="*/ 4287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331" y="21599"/>
                  </a:moveTo>
                  <a:lnTo>
                    <a:pt x="7624" y="21599"/>
                  </a:lnTo>
                  <a:cubicBezTo>
                    <a:pt x="6922" y="21599"/>
                    <a:pt x="6351" y="16769"/>
                    <a:pt x="6351" y="10800"/>
                  </a:cubicBezTo>
                  <a:cubicBezTo>
                    <a:pt x="6351" y="4830"/>
                    <a:pt x="6922" y="0"/>
                    <a:pt x="7624" y="0"/>
                  </a:cubicBezTo>
                  <a:lnTo>
                    <a:pt x="20331" y="0"/>
                  </a:lnTo>
                  <a:cubicBezTo>
                    <a:pt x="21031" y="0"/>
                    <a:pt x="21600" y="4830"/>
                    <a:pt x="21600" y="10800"/>
                  </a:cubicBezTo>
                  <a:cubicBezTo>
                    <a:pt x="21600" y="16769"/>
                    <a:pt x="21031" y="21599"/>
                    <a:pt x="20331" y="21599"/>
                  </a:cubicBezTo>
                  <a:cubicBezTo>
                    <a:pt x="20331" y="21599"/>
                    <a:pt x="20331" y="21599"/>
                    <a:pt x="20331" y="21599"/>
                  </a:cubicBezTo>
                  <a:close/>
                  <a:moveTo>
                    <a:pt x="1270" y="21599"/>
                  </a:moveTo>
                  <a:cubicBezTo>
                    <a:pt x="568" y="21599"/>
                    <a:pt x="0" y="16769"/>
                    <a:pt x="0" y="10800"/>
                  </a:cubicBezTo>
                  <a:cubicBezTo>
                    <a:pt x="0" y="4830"/>
                    <a:pt x="568" y="0"/>
                    <a:pt x="1270" y="0"/>
                  </a:cubicBezTo>
                  <a:cubicBezTo>
                    <a:pt x="1973" y="0"/>
                    <a:pt x="2541" y="4830"/>
                    <a:pt x="2541" y="10800"/>
                  </a:cubicBezTo>
                  <a:cubicBezTo>
                    <a:pt x="2541" y="16769"/>
                    <a:pt x="1973" y="21599"/>
                    <a:pt x="1270" y="21599"/>
                  </a:cubicBezTo>
                  <a:cubicBezTo>
                    <a:pt x="1270" y="21599"/>
                    <a:pt x="1270" y="21599"/>
                    <a:pt x="1270" y="21599"/>
                  </a:cubicBezTo>
                  <a:close/>
                </a:path>
              </a:pathLst>
            </a:custGeom>
            <a:noFill/>
            <a:ln w="25400" cap="flat" cmpd="sng">
              <a:solidFill>
                <a:schemeClr val="bg1">
                  <a:lumMod val="6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6" name="ï$ľíde"/>
            <p:cNvSpPr/>
            <p:nvPr/>
          </p:nvSpPr>
          <p:spPr bwMode="auto">
            <a:xfrm>
              <a:off x="3646280" y="3077431"/>
              <a:ext cx="1049032" cy="2240738"/>
            </a:xfrm>
            <a:custGeom>
              <a:avLst/>
              <a:gdLst>
                <a:gd name="T0" fmla="*/ 1053181 w 20853"/>
                <a:gd name="T1" fmla="*/ 2249445 h 21600"/>
                <a:gd name="T2" fmla="*/ 1053181 w 20853"/>
                <a:gd name="T3" fmla="*/ 2249445 h 21600"/>
                <a:gd name="T4" fmla="*/ 1053181 w 20853"/>
                <a:gd name="T5" fmla="*/ 2249445 h 21600"/>
                <a:gd name="T6" fmla="*/ 1053181 w 20853"/>
                <a:gd name="T7" fmla="*/ 22494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4671" y="21599"/>
                  </a:moveTo>
                  <a:lnTo>
                    <a:pt x="6392" y="18502"/>
                  </a:lnTo>
                  <a:cubicBezTo>
                    <a:pt x="3097" y="17158"/>
                    <a:pt x="912" y="15283"/>
                    <a:pt x="239" y="13220"/>
                  </a:cubicBezTo>
                  <a:cubicBezTo>
                    <a:pt x="-332" y="11469"/>
                    <a:pt x="214" y="9708"/>
                    <a:pt x="888" y="7992"/>
                  </a:cubicBezTo>
                  <a:cubicBezTo>
                    <a:pt x="1197" y="7206"/>
                    <a:pt x="1536" y="6419"/>
                    <a:pt x="1820" y="5626"/>
                  </a:cubicBezTo>
                  <a:cubicBezTo>
                    <a:pt x="2114" y="4803"/>
                    <a:pt x="2349" y="3973"/>
                    <a:pt x="2522" y="3137"/>
                  </a:cubicBezTo>
                  <a:cubicBezTo>
                    <a:pt x="2402" y="2671"/>
                    <a:pt x="2445" y="2204"/>
                    <a:pt x="2640" y="1754"/>
                  </a:cubicBezTo>
                  <a:cubicBezTo>
                    <a:pt x="2854" y="1261"/>
                    <a:pt x="3260" y="773"/>
                    <a:pt x="4047" y="419"/>
                  </a:cubicBezTo>
                  <a:cubicBezTo>
                    <a:pt x="4521" y="205"/>
                    <a:pt x="5108" y="61"/>
                    <a:pt x="5742" y="0"/>
                  </a:cubicBezTo>
                  <a:cubicBezTo>
                    <a:pt x="7249" y="63"/>
                    <a:pt x="8583" y="481"/>
                    <a:pt x="9325" y="1110"/>
                  </a:cubicBezTo>
                  <a:cubicBezTo>
                    <a:pt x="9816" y="1526"/>
                    <a:pt x="10009" y="2007"/>
                    <a:pt x="10062" y="2493"/>
                  </a:cubicBezTo>
                  <a:cubicBezTo>
                    <a:pt x="10163" y="3422"/>
                    <a:pt x="9766" y="4333"/>
                    <a:pt x="9433" y="5234"/>
                  </a:cubicBezTo>
                  <a:cubicBezTo>
                    <a:pt x="9143" y="6018"/>
                    <a:pt x="8896" y="6807"/>
                    <a:pt x="8723" y="7602"/>
                  </a:cubicBezTo>
                  <a:cubicBezTo>
                    <a:pt x="8462" y="8803"/>
                    <a:pt x="8372" y="10013"/>
                    <a:pt x="8457" y="11225"/>
                  </a:cubicBezTo>
                  <a:cubicBezTo>
                    <a:pt x="9324" y="11185"/>
                    <a:pt x="10192" y="11188"/>
                    <a:pt x="11046" y="11233"/>
                  </a:cubicBezTo>
                  <a:cubicBezTo>
                    <a:pt x="11896" y="11277"/>
                    <a:pt x="12737" y="11363"/>
                    <a:pt x="13539" y="11512"/>
                  </a:cubicBezTo>
                  <a:cubicBezTo>
                    <a:pt x="15586" y="11894"/>
                    <a:pt x="17225" y="12654"/>
                    <a:pt x="18444" y="13559"/>
                  </a:cubicBezTo>
                  <a:cubicBezTo>
                    <a:pt x="20482" y="15072"/>
                    <a:pt x="21267" y="16902"/>
                    <a:pt x="20645" y="18684"/>
                  </a:cubicBezTo>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7" name="iś1ïḑé"/>
            <p:cNvSpPr/>
            <p:nvPr/>
          </p:nvSpPr>
          <p:spPr bwMode="auto">
            <a:xfrm>
              <a:off x="3785972" y="3123494"/>
              <a:ext cx="149138" cy="272531"/>
            </a:xfrm>
            <a:custGeom>
              <a:avLst/>
              <a:gdLst>
                <a:gd name="T0" fmla="*/ 149727 w 20219"/>
                <a:gd name="T1" fmla="*/ 273591 h 21590"/>
                <a:gd name="T2" fmla="*/ 149727 w 20219"/>
                <a:gd name="T3" fmla="*/ 273591 h 21590"/>
                <a:gd name="T4" fmla="*/ 149727 w 20219"/>
                <a:gd name="T5" fmla="*/ 273591 h 21590"/>
                <a:gd name="T6" fmla="*/ 149727 w 20219"/>
                <a:gd name="T7" fmla="*/ 273591 h 21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19" h="21590">
                  <a:moveTo>
                    <a:pt x="531" y="21589"/>
                  </a:moveTo>
                  <a:cubicBezTo>
                    <a:pt x="-560" y="17165"/>
                    <a:pt x="33" y="12655"/>
                    <a:pt x="2270" y="8381"/>
                  </a:cubicBezTo>
                  <a:cubicBezTo>
                    <a:pt x="3833" y="5394"/>
                    <a:pt x="6178" y="2567"/>
                    <a:pt x="9224" y="0"/>
                  </a:cubicBezTo>
                  <a:cubicBezTo>
                    <a:pt x="16667" y="2052"/>
                    <a:pt x="21040" y="6651"/>
                    <a:pt x="20089" y="11429"/>
                  </a:cubicBezTo>
                  <a:cubicBezTo>
                    <a:pt x="18936" y="17229"/>
                    <a:pt x="10521" y="21599"/>
                    <a:pt x="531" y="21589"/>
                  </a:cubicBezTo>
                  <a:close/>
                </a:path>
              </a:pathLst>
            </a:custGeom>
            <a:solidFill>
              <a:srgbClr val="FBEAD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8" name="ïšḻiḋè"/>
            <p:cNvSpPr/>
            <p:nvPr/>
          </p:nvSpPr>
          <p:spPr bwMode="auto">
            <a:xfrm>
              <a:off x="3654337" y="5298062"/>
              <a:ext cx="1592557" cy="937637"/>
            </a:xfrm>
            <a:custGeom>
              <a:avLst/>
              <a:gdLst>
                <a:gd name="T0" fmla="*/ 1598933 w 21600"/>
                <a:gd name="T1" fmla="*/ 941281 h 21600"/>
                <a:gd name="T2" fmla="*/ 1598933 w 21600"/>
                <a:gd name="T3" fmla="*/ 941281 h 21600"/>
                <a:gd name="T4" fmla="*/ 1598933 w 21600"/>
                <a:gd name="T5" fmla="*/ 941281 h 21600"/>
                <a:gd name="T6" fmla="*/ 1598933 w 21600"/>
                <a:gd name="T7" fmla="*/ 9412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95" y="0"/>
                  </a:moveTo>
                  <a:lnTo>
                    <a:pt x="21599" y="5237"/>
                  </a:lnTo>
                  <a:lnTo>
                    <a:pt x="20327" y="21599"/>
                  </a:lnTo>
                  <a:lnTo>
                    <a:pt x="0" y="21599"/>
                  </a:lnTo>
                  <a:lnTo>
                    <a:pt x="1695" y="0"/>
                  </a:lnTo>
                  <a:close/>
                </a:path>
              </a:pathLst>
            </a:custGeom>
            <a:solidFill>
              <a:srgbClr val="3C4959"/>
            </a:solidFill>
            <a:ln>
              <a:noFill/>
            </a:ln>
            <a:effectLst/>
          </p:spPr>
          <p:txBody>
            <a:bodyPr wrap="square" lIns="91440" tIns="45720" rIns="91440" bIns="45720" anchor="ctr">
              <a:normAutofit fontScale="92500" lnSpcReduction="100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9" name="îṣ1îḋe"/>
            <p:cNvSpPr/>
            <p:nvPr/>
          </p:nvSpPr>
          <p:spPr bwMode="auto">
            <a:xfrm flipH="1">
              <a:off x="7496688" y="3077431"/>
              <a:ext cx="1049032" cy="2240738"/>
            </a:xfrm>
            <a:custGeom>
              <a:avLst/>
              <a:gdLst>
                <a:gd name="T0" fmla="*/ 1053181 w 20853"/>
                <a:gd name="T1" fmla="*/ 2249445 h 21600"/>
                <a:gd name="T2" fmla="*/ 1053181 w 20853"/>
                <a:gd name="T3" fmla="*/ 2249445 h 21600"/>
                <a:gd name="T4" fmla="*/ 1053181 w 20853"/>
                <a:gd name="T5" fmla="*/ 2249445 h 21600"/>
                <a:gd name="T6" fmla="*/ 1053181 w 20853"/>
                <a:gd name="T7" fmla="*/ 22494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4671" y="21599"/>
                  </a:moveTo>
                  <a:lnTo>
                    <a:pt x="6392" y="18502"/>
                  </a:lnTo>
                  <a:cubicBezTo>
                    <a:pt x="3097" y="17158"/>
                    <a:pt x="912" y="15283"/>
                    <a:pt x="239" y="13220"/>
                  </a:cubicBezTo>
                  <a:cubicBezTo>
                    <a:pt x="-332" y="11469"/>
                    <a:pt x="214" y="9708"/>
                    <a:pt x="888" y="7992"/>
                  </a:cubicBezTo>
                  <a:cubicBezTo>
                    <a:pt x="1197" y="7206"/>
                    <a:pt x="1536" y="6419"/>
                    <a:pt x="1820" y="5626"/>
                  </a:cubicBezTo>
                  <a:cubicBezTo>
                    <a:pt x="2114" y="4803"/>
                    <a:pt x="2349" y="3973"/>
                    <a:pt x="2522" y="3137"/>
                  </a:cubicBezTo>
                  <a:cubicBezTo>
                    <a:pt x="2402" y="2671"/>
                    <a:pt x="2445" y="2204"/>
                    <a:pt x="2640" y="1754"/>
                  </a:cubicBezTo>
                  <a:cubicBezTo>
                    <a:pt x="2854" y="1261"/>
                    <a:pt x="3260" y="773"/>
                    <a:pt x="4047" y="419"/>
                  </a:cubicBezTo>
                  <a:cubicBezTo>
                    <a:pt x="4521" y="205"/>
                    <a:pt x="5108" y="61"/>
                    <a:pt x="5742" y="0"/>
                  </a:cubicBezTo>
                  <a:cubicBezTo>
                    <a:pt x="7249" y="63"/>
                    <a:pt x="8583" y="481"/>
                    <a:pt x="9325" y="1110"/>
                  </a:cubicBezTo>
                  <a:cubicBezTo>
                    <a:pt x="9816" y="1526"/>
                    <a:pt x="10009" y="2007"/>
                    <a:pt x="10062" y="2493"/>
                  </a:cubicBezTo>
                  <a:cubicBezTo>
                    <a:pt x="10163" y="3422"/>
                    <a:pt x="9766" y="4333"/>
                    <a:pt x="9433" y="5234"/>
                  </a:cubicBezTo>
                  <a:cubicBezTo>
                    <a:pt x="9143" y="6018"/>
                    <a:pt x="8896" y="6807"/>
                    <a:pt x="8723" y="7602"/>
                  </a:cubicBezTo>
                  <a:cubicBezTo>
                    <a:pt x="8462" y="8803"/>
                    <a:pt x="8372" y="10013"/>
                    <a:pt x="8457" y="11225"/>
                  </a:cubicBezTo>
                  <a:cubicBezTo>
                    <a:pt x="9324" y="11185"/>
                    <a:pt x="10192" y="11188"/>
                    <a:pt x="11046" y="11233"/>
                  </a:cubicBezTo>
                  <a:cubicBezTo>
                    <a:pt x="11896" y="11277"/>
                    <a:pt x="12737" y="11363"/>
                    <a:pt x="13539" y="11512"/>
                  </a:cubicBezTo>
                  <a:cubicBezTo>
                    <a:pt x="15586" y="11894"/>
                    <a:pt x="17225" y="12654"/>
                    <a:pt x="18444" y="13559"/>
                  </a:cubicBezTo>
                  <a:cubicBezTo>
                    <a:pt x="20482" y="15072"/>
                    <a:pt x="21267" y="16902"/>
                    <a:pt x="20645" y="18684"/>
                  </a:cubicBezTo>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80" name="íṥlíḓe"/>
            <p:cNvSpPr/>
            <p:nvPr/>
          </p:nvSpPr>
          <p:spPr bwMode="auto">
            <a:xfrm flipH="1">
              <a:off x="8256890" y="3123494"/>
              <a:ext cx="149138" cy="272531"/>
            </a:xfrm>
            <a:custGeom>
              <a:avLst/>
              <a:gdLst>
                <a:gd name="T0" fmla="*/ 149727 w 20219"/>
                <a:gd name="T1" fmla="*/ 273591 h 21590"/>
                <a:gd name="T2" fmla="*/ 149727 w 20219"/>
                <a:gd name="T3" fmla="*/ 273591 h 21590"/>
                <a:gd name="T4" fmla="*/ 149727 w 20219"/>
                <a:gd name="T5" fmla="*/ 273591 h 21590"/>
                <a:gd name="T6" fmla="*/ 149727 w 20219"/>
                <a:gd name="T7" fmla="*/ 273591 h 21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19" h="21590">
                  <a:moveTo>
                    <a:pt x="531" y="21589"/>
                  </a:moveTo>
                  <a:cubicBezTo>
                    <a:pt x="-560" y="17165"/>
                    <a:pt x="33" y="12655"/>
                    <a:pt x="2270" y="8381"/>
                  </a:cubicBezTo>
                  <a:cubicBezTo>
                    <a:pt x="3833" y="5394"/>
                    <a:pt x="6178" y="2567"/>
                    <a:pt x="9224" y="0"/>
                  </a:cubicBezTo>
                  <a:cubicBezTo>
                    <a:pt x="16667" y="2052"/>
                    <a:pt x="21040" y="6651"/>
                    <a:pt x="20089" y="11429"/>
                  </a:cubicBezTo>
                  <a:cubicBezTo>
                    <a:pt x="18936" y="17229"/>
                    <a:pt x="10521" y="21599"/>
                    <a:pt x="531" y="21589"/>
                  </a:cubicBezTo>
                  <a:close/>
                </a:path>
              </a:pathLst>
            </a:custGeom>
            <a:solidFill>
              <a:srgbClr val="FBEAD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81" name="isļïde"/>
            <p:cNvSpPr/>
            <p:nvPr/>
          </p:nvSpPr>
          <p:spPr bwMode="auto">
            <a:xfrm flipH="1">
              <a:off x="6945106" y="5298063"/>
              <a:ext cx="1592557" cy="937637"/>
            </a:xfrm>
            <a:custGeom>
              <a:avLst/>
              <a:gdLst>
                <a:gd name="T0" fmla="*/ 1598933 w 21600"/>
                <a:gd name="T1" fmla="*/ 941281 h 21600"/>
                <a:gd name="T2" fmla="*/ 1598933 w 21600"/>
                <a:gd name="T3" fmla="*/ 941281 h 21600"/>
                <a:gd name="T4" fmla="*/ 1598933 w 21600"/>
                <a:gd name="T5" fmla="*/ 941281 h 21600"/>
                <a:gd name="T6" fmla="*/ 1598933 w 21600"/>
                <a:gd name="T7" fmla="*/ 9412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95" y="0"/>
                  </a:moveTo>
                  <a:lnTo>
                    <a:pt x="21599" y="5237"/>
                  </a:lnTo>
                  <a:lnTo>
                    <a:pt x="20327" y="21599"/>
                  </a:lnTo>
                  <a:lnTo>
                    <a:pt x="0" y="21599"/>
                  </a:lnTo>
                  <a:lnTo>
                    <a:pt x="1695" y="0"/>
                  </a:lnTo>
                  <a:close/>
                </a:path>
              </a:pathLst>
            </a:custGeom>
            <a:solidFill>
              <a:srgbClr val="3C4959"/>
            </a:solidFill>
            <a:ln>
              <a:noFill/>
            </a:ln>
            <a:effectLst/>
          </p:spPr>
          <p:txBody>
            <a:bodyPr wrap="square" lIns="91440" tIns="45720" rIns="91440" bIns="45720" anchor="ctr">
              <a:normAutofit fontScale="92500" lnSpcReduction="100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82" name="îṧḷîḑe"/>
            <p:cNvSpPr/>
            <p:nvPr/>
          </p:nvSpPr>
          <p:spPr>
            <a:xfrm>
              <a:off x="4518509" y="1739060"/>
              <a:ext cx="3195840" cy="2313868"/>
            </a:xfrm>
            <a:prstGeom prst="rect">
              <a:avLst/>
            </a:pr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buSzPct val="25000"/>
              </a:pPr>
              <a:endParaRPr lang="en-US" altLang="zh-CN" sz="2400" b="1" dirty="0">
                <a:solidFill>
                  <a:schemeClr val="tx1"/>
                </a:solidFill>
              </a:endParaRPr>
            </a:p>
          </p:txBody>
        </p:sp>
      </p:grpSp>
      <p:sp>
        <p:nvSpPr>
          <p:cNvPr id="641" name="ïś1idè"/>
          <p:cNvSpPr/>
          <p:nvPr/>
        </p:nvSpPr>
        <p:spPr>
          <a:xfrm>
            <a:off x="669925" y="2021840"/>
            <a:ext cx="2882900" cy="502920"/>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sp>
        <p:nvSpPr>
          <p:cNvPr id="642" name="îṣ1ïḋè"/>
          <p:cNvSpPr/>
          <p:nvPr/>
        </p:nvSpPr>
        <p:spPr>
          <a:xfrm>
            <a:off x="673100" y="2040890"/>
            <a:ext cx="2860675" cy="464820"/>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b="1" dirty="0">
                <a:solidFill>
                  <a:schemeClr val="bg1"/>
                </a:solidFill>
                <a:latin typeface="思源黑体 Normal" panose="020B0400000000000000" charset="-122"/>
                <a:ea typeface="思源黑体 Normal" panose="020B0400000000000000" charset="-122"/>
              </a:rPr>
              <a:t>软件工程师</a:t>
            </a:r>
            <a:endParaRPr lang="en-US" altLang="zh-CN" b="1" dirty="0">
              <a:solidFill>
                <a:schemeClr val="bg1"/>
              </a:solidFill>
              <a:latin typeface="思源黑体 Normal" panose="020B0400000000000000" charset="-122"/>
              <a:ea typeface="思源黑体 Normal" panose="020B0400000000000000" charset="-122"/>
            </a:endParaRPr>
          </a:p>
        </p:txBody>
      </p:sp>
      <p:sp>
        <p:nvSpPr>
          <p:cNvPr id="671" name="ïṩḷîḋê"/>
          <p:cNvSpPr/>
          <p:nvPr/>
        </p:nvSpPr>
        <p:spPr>
          <a:xfrm>
            <a:off x="8636000" y="2021840"/>
            <a:ext cx="2882900" cy="502920"/>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sp>
        <p:nvSpPr>
          <p:cNvPr id="672" name="îšḻïḑè"/>
          <p:cNvSpPr/>
          <p:nvPr/>
        </p:nvSpPr>
        <p:spPr>
          <a:xfrm>
            <a:off x="8702675" y="2040890"/>
            <a:ext cx="2797175" cy="464820"/>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buClrTx/>
              <a:buSzTx/>
              <a:buFontTx/>
            </a:pPr>
            <a:r>
              <a:rPr lang="en-US" altLang="zh-CN" b="1" dirty="0">
                <a:solidFill>
                  <a:schemeClr val="bg1"/>
                </a:solidFill>
                <a:latin typeface="思源黑体 Normal" panose="020B0400000000000000" charset="-122"/>
                <a:ea typeface="思源黑体 Normal" panose="020B0400000000000000" charset="-122"/>
                <a:sym typeface="+mn-ea"/>
              </a:rPr>
              <a:t>运维工程师</a:t>
            </a:r>
            <a:endParaRPr lang="en-US" altLang="zh-CN" b="1" dirty="0">
              <a:solidFill>
                <a:schemeClr val="bg1"/>
              </a:solidFill>
              <a:latin typeface="思源黑体 Normal" panose="020B0400000000000000" charset="-122"/>
              <a:ea typeface="思源黑体 Normal" panose="020B0400000000000000" charset="-122"/>
              <a:sym typeface="+mn-ea"/>
            </a:endParaRPr>
          </a:p>
        </p:txBody>
      </p:sp>
      <p:sp>
        <p:nvSpPr>
          <p:cNvPr id="5" name="文本框 4"/>
          <p:cNvSpPr txBox="1"/>
          <p:nvPr/>
        </p:nvSpPr>
        <p:spPr>
          <a:xfrm>
            <a:off x="4691380" y="3436620"/>
            <a:ext cx="2804795" cy="1337945"/>
          </a:xfrm>
          <a:prstGeom prst="rect">
            <a:avLst/>
          </a:prstGeom>
          <a:noFill/>
        </p:spPr>
        <p:txBody>
          <a:bodyPr wrap="square" rtlCol="0">
            <a:spAutoFit/>
          </a:bodyPr>
          <a:p>
            <a:pPr algn="just">
              <a:lnSpc>
                <a:spcPct val="150000"/>
              </a:lnSpc>
            </a:pPr>
            <a:r>
              <a:rPr lang="zh-CN" altLang="en-US" spc="150">
                <a:solidFill>
                  <a:schemeClr val="tx1"/>
                </a:solidFill>
                <a:uFillTx/>
                <a:latin typeface="思源黑体 Normal" panose="020B0400000000000000" charset="-122"/>
                <a:ea typeface="思源黑体 Normal" panose="020B0400000000000000" charset="-122"/>
              </a:rPr>
              <a:t>适合当今技术发展的潮流，市场需求量大，就业前景十分广泛。</a:t>
            </a:r>
            <a:endParaRPr lang="zh-CN" altLang="en-US" spc="150">
              <a:solidFill>
                <a:schemeClr val="tx1"/>
              </a:solidFill>
              <a:uFillTx/>
              <a:latin typeface="思源黑体 Normal" panose="020B0400000000000000" charset="-122"/>
              <a:ea typeface="思源黑体 Normal" panose="020B0400000000000000" charset="-122"/>
            </a:endParaRPr>
          </a:p>
        </p:txBody>
      </p:sp>
      <p:sp>
        <p:nvSpPr>
          <p:cNvPr id="7" name="文本框 6"/>
          <p:cNvSpPr txBox="1"/>
          <p:nvPr/>
        </p:nvSpPr>
        <p:spPr>
          <a:xfrm>
            <a:off x="739775" y="4970780"/>
            <a:ext cx="2728595" cy="1198880"/>
          </a:xfrm>
          <a:prstGeom prst="rect">
            <a:avLst/>
          </a:prstGeom>
          <a:noFill/>
        </p:spPr>
        <p:txBody>
          <a:bodyPr wrap="square" rtlCol="0">
            <a:spAutoFit/>
          </a:bodyPr>
          <a:p>
            <a:pPr algn="ctr">
              <a:lnSpc>
                <a:spcPct val="150000"/>
              </a:lnSpc>
            </a:pPr>
            <a:r>
              <a:rPr lang="zh-CN" altLang="en-US" sz="1600">
                <a:latin typeface="思源黑体 Normal" panose="020B0400000000000000" charset="-122"/>
                <a:ea typeface="思源黑体 Normal" panose="020B0400000000000000" charset="-122"/>
                <a:cs typeface="思源黑体 Normal" panose="020B0400000000000000" charset="-122"/>
              </a:rPr>
              <a:t>多数企业提供的薪酬范围在3000-6000元，少数企业可能达10000元甚至更多。</a:t>
            </a:r>
            <a:endParaRPr lang="zh-CN" altLang="en-US" sz="1600">
              <a:latin typeface="思源黑体 Normal" panose="020B0400000000000000" charset="-122"/>
              <a:ea typeface="思源黑体 Normal" panose="020B0400000000000000" charset="-122"/>
              <a:cs typeface="思源黑体 Normal" panose="020B0400000000000000" charset="-122"/>
            </a:endParaRPr>
          </a:p>
        </p:txBody>
      </p:sp>
      <p:pic>
        <p:nvPicPr>
          <p:cNvPr id="8" name="图片 7" descr="千库网_少儿软件编程_元素编号12836408"/>
          <p:cNvPicPr>
            <a:picLocks noChangeAspect="1"/>
          </p:cNvPicPr>
          <p:nvPr/>
        </p:nvPicPr>
        <p:blipFill>
          <a:blip r:embed="rId2"/>
          <a:stretch>
            <a:fillRect/>
          </a:stretch>
        </p:blipFill>
        <p:spPr>
          <a:xfrm>
            <a:off x="1120140" y="2856865"/>
            <a:ext cx="1891030" cy="1990725"/>
          </a:xfrm>
          <a:prstGeom prst="rect">
            <a:avLst/>
          </a:prstGeom>
        </p:spPr>
      </p:pic>
      <p:sp>
        <p:nvSpPr>
          <p:cNvPr id="10" name="文本框 9"/>
          <p:cNvSpPr txBox="1"/>
          <p:nvPr/>
        </p:nvSpPr>
        <p:spPr>
          <a:xfrm>
            <a:off x="8651240" y="4970780"/>
            <a:ext cx="2940685" cy="1198880"/>
          </a:xfrm>
          <a:prstGeom prst="rect">
            <a:avLst/>
          </a:prstGeom>
          <a:noFill/>
        </p:spPr>
        <p:txBody>
          <a:bodyPr wrap="square" rtlCol="0">
            <a:spAutoFit/>
          </a:bodyPr>
          <a:p>
            <a:pPr algn="ctr">
              <a:lnSpc>
                <a:spcPct val="150000"/>
              </a:lnSpc>
            </a:pPr>
            <a:r>
              <a:rPr lang="zh-CN" altLang="en-US" sz="1600">
                <a:latin typeface="思源黑体 Normal" panose="020B0400000000000000" charset="-122"/>
                <a:ea typeface="思源黑体 Normal" panose="020B0400000000000000" charset="-122"/>
                <a:cs typeface="思源黑体 Normal" panose="020B0400000000000000" charset="-122"/>
              </a:rPr>
              <a:t>多数企业提供的薪酬在3500元到4000元之间。少数互联网企业或外企可能达5000元以上。</a:t>
            </a:r>
            <a:endParaRPr lang="zh-CN" altLang="en-US" sz="1600">
              <a:latin typeface="思源黑体 Normal" panose="020B0400000000000000" charset="-122"/>
              <a:ea typeface="思源黑体 Normal" panose="020B0400000000000000" charset="-122"/>
              <a:cs typeface="思源黑体 Normal" panose="020B0400000000000000" charset="-122"/>
            </a:endParaRPr>
          </a:p>
        </p:txBody>
      </p:sp>
      <p:pic>
        <p:nvPicPr>
          <p:cNvPr id="11" name="图片 10" descr="千库网_扁平电脑云计算_元素编号12591851"/>
          <p:cNvPicPr>
            <a:picLocks noChangeAspect="1"/>
          </p:cNvPicPr>
          <p:nvPr/>
        </p:nvPicPr>
        <p:blipFill>
          <a:blip r:embed="rId3"/>
          <a:stretch>
            <a:fillRect/>
          </a:stretch>
        </p:blipFill>
        <p:spPr>
          <a:xfrm>
            <a:off x="8912860" y="2724785"/>
            <a:ext cx="2361565" cy="2361565"/>
          </a:xfrm>
          <a:prstGeom prst="rect">
            <a:avLst/>
          </a:prstGeom>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不同大类毕业生就业特点</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4599940" y="1129030"/>
            <a:ext cx="2992120" cy="429895"/>
          </a:xfrm>
          <a:prstGeom prst="rect">
            <a:avLst/>
          </a:prstGeom>
          <a:noFill/>
        </p:spPr>
        <p:txBody>
          <a:bodyPr wrap="square" rtlCol="0">
            <a:spAutoFit/>
          </a:bodyPr>
          <a:p>
            <a:pPr algn="ctr"/>
            <a:r>
              <a:rPr lang="zh-CN" altLang="en-US" sz="2200" spc="150">
                <a:solidFill>
                  <a:schemeClr val="tx1"/>
                </a:solidFill>
                <a:uFillTx/>
                <a:latin typeface="思源黑体 Normal" panose="020B0400000000000000" charset="-122"/>
                <a:ea typeface="思源黑体 Normal" panose="020B0400000000000000" charset="-122"/>
              </a:rPr>
              <a:t>财经商贸大类</a:t>
            </a:r>
            <a:endParaRPr lang="zh-CN" altLang="en-US" sz="2200" spc="150">
              <a:solidFill>
                <a:schemeClr val="tx1"/>
              </a:solidFill>
              <a:uFillTx/>
              <a:latin typeface="思源黑体 Normal" panose="020B0400000000000000" charset="-122"/>
              <a:ea typeface="思源黑体 Normal" panose="020B0400000000000000" charset="-122"/>
            </a:endParaRPr>
          </a:p>
        </p:txBody>
      </p:sp>
      <p:sp>
        <p:nvSpPr>
          <p:cNvPr id="101" name="Right Arrow 100"/>
          <p:cNvSpPr/>
          <p:nvPr/>
        </p:nvSpPr>
        <p:spPr>
          <a:xfrm flipV="1">
            <a:off x="5962650" y="5093335"/>
            <a:ext cx="5198745" cy="647700"/>
          </a:xfrm>
          <a:prstGeom prst="rightArrow">
            <a:avLst>
              <a:gd name="adj1" fmla="val 100000"/>
              <a:gd name="adj2" fmla="val 50000"/>
            </a:avLst>
          </a:prstGeom>
          <a:solidFill>
            <a:schemeClr val="accent3">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100" name="Right Arrow 99"/>
          <p:cNvSpPr/>
          <p:nvPr/>
        </p:nvSpPr>
        <p:spPr>
          <a:xfrm flipV="1">
            <a:off x="5961380" y="3716020"/>
            <a:ext cx="5626735" cy="647700"/>
          </a:xfrm>
          <a:prstGeom prst="rightArrow">
            <a:avLst>
              <a:gd name="adj1" fmla="val 100000"/>
              <a:gd name="adj2" fmla="val 50000"/>
            </a:avLst>
          </a:prstGeom>
          <a:solidFill>
            <a:schemeClr val="accent2">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24" name="Right Arrow 23"/>
          <p:cNvSpPr/>
          <p:nvPr/>
        </p:nvSpPr>
        <p:spPr>
          <a:xfrm flipV="1">
            <a:off x="5962015" y="2253615"/>
            <a:ext cx="5076190" cy="647700"/>
          </a:xfrm>
          <a:prstGeom prst="rightArrow">
            <a:avLst>
              <a:gd name="adj1" fmla="val 100000"/>
              <a:gd name="adj2" fmla="val 50000"/>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29" name="Freeform 78"/>
          <p:cNvSpPr/>
          <p:nvPr/>
        </p:nvSpPr>
        <p:spPr bwMode="auto">
          <a:xfrm>
            <a:off x="10445115" y="2388870"/>
            <a:ext cx="216000" cy="396000"/>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ln>
        </p:spPr>
        <p:txBody>
          <a:bodyPr vert="horz" wrap="square" lIns="91440" tIns="45720" rIns="91440" bIns="45720" numCol="1" anchor="t" anchorCtr="0" compatLnSpc="1"/>
          <a:p>
            <a:endParaRPr lang="en-US">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pic>
        <p:nvPicPr>
          <p:cNvPr id="10" name="图片 9" descr="千库网_扁平风H5商务办公经济增长率_元素编号11886514"/>
          <p:cNvPicPr>
            <a:picLocks noChangeAspect="1"/>
          </p:cNvPicPr>
          <p:nvPr/>
        </p:nvPicPr>
        <p:blipFill>
          <a:blip r:embed="rId2"/>
          <a:srcRect l="2759" r="22999"/>
          <a:stretch>
            <a:fillRect/>
          </a:stretch>
        </p:blipFill>
        <p:spPr>
          <a:xfrm>
            <a:off x="487680" y="2253615"/>
            <a:ext cx="5177790" cy="3487420"/>
          </a:xfrm>
          <a:prstGeom prst="rect">
            <a:avLst/>
          </a:prstGeom>
        </p:spPr>
      </p:pic>
      <p:sp>
        <p:nvSpPr>
          <p:cNvPr id="30" name="Freeform 154"/>
          <p:cNvSpPr/>
          <p:nvPr/>
        </p:nvSpPr>
        <p:spPr bwMode="auto">
          <a:xfrm>
            <a:off x="10748010" y="3843655"/>
            <a:ext cx="472440" cy="37655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ln>
        </p:spPr>
        <p:txBody>
          <a:bodyPr vert="horz" wrap="square" lIns="91440" tIns="45720" rIns="91440" bIns="45720" numCol="1" anchor="t" anchorCtr="0" compatLnSpc="1"/>
          <a:p>
            <a:endParaRPr lang="en-US">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31" name="Freeform 141"/>
          <p:cNvSpPr>
            <a:spLocks noEditPoints="1"/>
          </p:cNvSpPr>
          <p:nvPr/>
        </p:nvSpPr>
        <p:spPr bwMode="auto">
          <a:xfrm>
            <a:off x="10283825" y="5208905"/>
            <a:ext cx="561975" cy="405130"/>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ln>
        </p:spPr>
        <p:txBody>
          <a:bodyPr vert="horz" wrap="square" lIns="91440" tIns="45720" rIns="91440" bIns="45720" numCol="1" anchor="t" anchorCtr="0" compatLnSpc="1"/>
          <a:p>
            <a:endParaRPr lang="en-US">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105" name="TextBox 104"/>
          <p:cNvSpPr txBox="1"/>
          <p:nvPr/>
        </p:nvSpPr>
        <p:spPr>
          <a:xfrm>
            <a:off x="6638925" y="2439035"/>
            <a:ext cx="3585210" cy="276860"/>
          </a:xfrm>
          <a:prstGeom prst="rect">
            <a:avLst/>
          </a:prstGeom>
          <a:noFill/>
        </p:spPr>
        <p:txBody>
          <a:bodyPr wrap="square" lIns="0" tIns="0" rIns="0" bIns="0" rtlCol="0">
            <a:spAutoFit/>
          </a:bodyPr>
          <a:p>
            <a:pPr algn="ctr"/>
            <a:r>
              <a:rPr lang="zh-CN" altLang="en-US" spc="150">
                <a:solidFill>
                  <a:schemeClr val="tx1"/>
                </a:solidFill>
                <a:effectLst/>
                <a:uFillTx/>
                <a:latin typeface="思源黑体 Normal" panose="020B0400000000000000" charset="-122"/>
                <a:ea typeface="思源黑体 Normal" panose="020B0400000000000000" charset="-122"/>
                <a:sym typeface="+mn-ea"/>
              </a:rPr>
              <a:t>促进经济发展</a:t>
            </a:r>
            <a:endParaRPr lang="zh-CN" altLang="en-US" spc="150">
              <a:solidFill>
                <a:schemeClr val="tx1"/>
              </a:solidFill>
              <a:effectLst/>
              <a:uFillTx/>
              <a:latin typeface="思源黑体 Normal" panose="020B0400000000000000" charset="-122"/>
              <a:ea typeface="思源黑体 Normal" panose="020B0400000000000000" charset="-122"/>
              <a:sym typeface="+mn-ea"/>
            </a:endParaRPr>
          </a:p>
        </p:txBody>
      </p:sp>
      <p:sp>
        <p:nvSpPr>
          <p:cNvPr id="106" name="TextBox 105"/>
          <p:cNvSpPr txBox="1"/>
          <p:nvPr/>
        </p:nvSpPr>
        <p:spPr>
          <a:xfrm>
            <a:off x="7482840" y="3893820"/>
            <a:ext cx="1871980" cy="276860"/>
          </a:xfrm>
          <a:prstGeom prst="rect">
            <a:avLst/>
          </a:prstGeom>
          <a:noFill/>
        </p:spPr>
        <p:txBody>
          <a:bodyPr wrap="square" lIns="0" tIns="0" rIns="0" bIns="0" rtlCol="0">
            <a:spAutoFit/>
          </a:bodyPr>
          <a:p>
            <a:pPr lvl="0" algn="ctr">
              <a:buClrTx/>
              <a:buSzTx/>
              <a:buFontTx/>
            </a:pPr>
            <a:r>
              <a:rPr lang="zh-CN" altLang="en-US" spc="150">
                <a:solidFill>
                  <a:schemeClr val="tx1"/>
                </a:solidFill>
                <a:effectLst/>
                <a:uFillTx/>
                <a:latin typeface="思源黑体 Normal" panose="020B0400000000000000" charset="-122"/>
                <a:ea typeface="思源黑体 Normal" panose="020B0400000000000000" charset="-122"/>
                <a:sym typeface="+mn-ea"/>
              </a:rPr>
              <a:t>人才</a:t>
            </a:r>
            <a:r>
              <a:rPr lang="zh-CN" altLang="en-US" spc="150">
                <a:solidFill>
                  <a:schemeClr val="tx1"/>
                </a:solidFill>
                <a:effectLst/>
                <a:uFillTx/>
                <a:latin typeface="思源黑体 Normal" panose="020B0400000000000000" charset="-122"/>
                <a:ea typeface="思源黑体 Normal" panose="020B0400000000000000" charset="-122"/>
                <a:sym typeface="+mn-ea"/>
              </a:rPr>
              <a:t>需求量大</a:t>
            </a:r>
            <a:endParaRPr lang="zh-CN" altLang="en-US" spc="150">
              <a:solidFill>
                <a:schemeClr val="tx1"/>
              </a:solidFill>
              <a:effectLst/>
              <a:uFillTx/>
              <a:latin typeface="思源黑体 Normal" panose="020B0400000000000000" charset="-122"/>
              <a:ea typeface="思源黑体 Normal" panose="020B0400000000000000" charset="-122"/>
              <a:sym typeface="+mn-ea"/>
            </a:endParaRPr>
          </a:p>
        </p:txBody>
      </p:sp>
      <p:sp>
        <p:nvSpPr>
          <p:cNvPr id="108" name="TextBox 107"/>
          <p:cNvSpPr txBox="1"/>
          <p:nvPr/>
        </p:nvSpPr>
        <p:spPr>
          <a:xfrm>
            <a:off x="7520940" y="5288915"/>
            <a:ext cx="1871980" cy="276860"/>
          </a:xfrm>
          <a:prstGeom prst="rect">
            <a:avLst/>
          </a:prstGeom>
          <a:noFill/>
        </p:spPr>
        <p:txBody>
          <a:bodyPr wrap="square" lIns="0" tIns="0" rIns="0" bIns="0" rtlCol="0">
            <a:spAutoFit/>
          </a:bodyPr>
          <a:p>
            <a:pPr lvl="0" algn="ctr">
              <a:buClrTx/>
              <a:buSzTx/>
              <a:buFontTx/>
            </a:pPr>
            <a:r>
              <a:rPr lang="zh-CN" altLang="en-US" spc="150">
                <a:solidFill>
                  <a:schemeClr val="tx1"/>
                </a:solidFill>
                <a:effectLst/>
                <a:uFillTx/>
                <a:latin typeface="思源黑体 Normal" panose="020B0400000000000000" charset="-122"/>
                <a:ea typeface="思源黑体 Normal" panose="020B0400000000000000" charset="-122"/>
                <a:sym typeface="+mn-ea"/>
              </a:rPr>
              <a:t>就业空间广阔</a:t>
            </a:r>
            <a:endParaRPr lang="zh-CN" altLang="en-US" spc="150">
              <a:solidFill>
                <a:schemeClr val="tx1"/>
              </a:solidFill>
              <a:effectLst/>
              <a:uFillTx/>
              <a:latin typeface="思源黑体 Normal" panose="020B0400000000000000" charset="-122"/>
              <a:ea typeface="思源黑体 Normal" panose="020B0400000000000000" charset="-122"/>
              <a:sym typeface="+mn-ea"/>
            </a:endParaRPr>
          </a:p>
        </p:txBody>
      </p:sp>
      <p:sp>
        <p:nvSpPr>
          <p:cNvPr id="5" name="文本框 4"/>
          <p:cNvSpPr txBox="1"/>
          <p:nvPr/>
        </p:nvSpPr>
        <p:spPr>
          <a:xfrm>
            <a:off x="5594985" y="5799455"/>
            <a:ext cx="5509260" cy="460375"/>
          </a:xfrm>
          <a:prstGeom prst="rect">
            <a:avLst/>
          </a:prstGeom>
          <a:noFill/>
        </p:spPr>
        <p:txBody>
          <a:bodyPr wrap="square" rtlCol="0">
            <a:spAutoFit/>
          </a:bodyPr>
          <a:p>
            <a:pPr lvl="0" algn="ctr">
              <a:lnSpc>
                <a:spcPct val="150000"/>
              </a:lnSpc>
              <a:buClrTx/>
              <a:buSzTx/>
              <a:buFontTx/>
            </a:pPr>
            <a:r>
              <a:rPr lang="zh-CN" altLang="en-US" sz="1600" spc="100">
                <a:uFillTx/>
                <a:latin typeface="思源黑体 Normal" panose="020B0400000000000000" charset="-122"/>
                <a:ea typeface="思源黑体 Normal" panose="020B0400000000000000" charset="-122"/>
                <a:sym typeface="+mn-ea"/>
              </a:rPr>
              <a:t>可以</a:t>
            </a:r>
            <a:r>
              <a:rPr lang="zh-CN" altLang="en-US" sz="1600" spc="100">
                <a:uFillTx/>
                <a:latin typeface="思源黑体 Normal" panose="020B0400000000000000" charset="-122"/>
                <a:ea typeface="思源黑体 Normal" panose="020B0400000000000000" charset="-122"/>
                <a:sym typeface="+mn-ea"/>
              </a:rPr>
              <a:t>胜任</a:t>
            </a:r>
            <a:r>
              <a:rPr lang="zh-CN" altLang="en-US" sz="1600" spc="100">
                <a:uFillTx/>
                <a:latin typeface="思源黑体 Normal" panose="020B0400000000000000" charset="-122"/>
                <a:ea typeface="思源黑体 Normal" panose="020B0400000000000000" charset="-122"/>
                <a:sym typeface="+mn-ea"/>
              </a:rPr>
              <a:t>众多</a:t>
            </a:r>
            <a:r>
              <a:rPr lang="zh-CN" altLang="en-US" sz="1600" spc="100">
                <a:uFillTx/>
                <a:latin typeface="思源黑体 Normal" panose="020B0400000000000000" charset="-122"/>
                <a:ea typeface="思源黑体 Normal" panose="020B0400000000000000" charset="-122"/>
                <a:sym typeface="+mn-ea"/>
              </a:rPr>
              <a:t>与财经类相关的</a:t>
            </a:r>
            <a:r>
              <a:rPr lang="zh-CN" altLang="en-US" sz="1600" spc="100">
                <a:uFillTx/>
                <a:latin typeface="思源黑体 Normal" panose="020B0400000000000000" charset="-122"/>
                <a:ea typeface="思源黑体 Normal" panose="020B0400000000000000" charset="-122"/>
                <a:sym typeface="+mn-ea"/>
              </a:rPr>
              <a:t>岗位</a:t>
            </a:r>
            <a:r>
              <a:rPr lang="zh-CN" altLang="en-US" sz="1600" spc="100">
                <a:uFillTx/>
                <a:latin typeface="思源黑体 Normal" panose="020B0400000000000000" charset="-122"/>
                <a:ea typeface="思源黑体 Normal" panose="020B0400000000000000" charset="-122"/>
                <a:sym typeface="+mn-ea"/>
              </a:rPr>
              <a:t>和领域</a:t>
            </a:r>
            <a:endParaRPr lang="zh-CN" altLang="en-US" sz="1600" spc="100">
              <a:uFillTx/>
              <a:latin typeface="思源黑体 Normal" panose="020B0400000000000000" charset="-122"/>
              <a:ea typeface="思源黑体 Normal" panose="020B0400000000000000" charset="-122"/>
              <a:sym typeface="+mn-ea"/>
            </a:endParaRPr>
          </a:p>
        </p:txBody>
      </p:sp>
      <p:sp>
        <p:nvSpPr>
          <p:cNvPr id="7" name="文本框 6"/>
          <p:cNvSpPr txBox="1"/>
          <p:nvPr/>
        </p:nvSpPr>
        <p:spPr>
          <a:xfrm>
            <a:off x="5518785" y="4490720"/>
            <a:ext cx="5902960" cy="337185"/>
          </a:xfrm>
          <a:prstGeom prst="rect">
            <a:avLst/>
          </a:prstGeom>
          <a:noFill/>
        </p:spPr>
        <p:txBody>
          <a:bodyPr wrap="square" rtlCol="0">
            <a:spAutoFit/>
          </a:bodyPr>
          <a:p>
            <a:pPr algn="ctr"/>
            <a:r>
              <a:rPr lang="zh-CN" altLang="en-US" sz="1600" spc="100">
                <a:solidFill>
                  <a:schemeClr val="tx1"/>
                </a:solidFill>
                <a:uFillTx/>
                <a:latin typeface="思源黑体 Normal" panose="020B0400000000000000" charset="-122"/>
                <a:ea typeface="思源黑体 Normal" panose="020B0400000000000000" charset="-122"/>
              </a:rPr>
              <a:t>各行各业都需要</a:t>
            </a:r>
            <a:endParaRPr lang="zh-CN" altLang="en-US" sz="1600" spc="100">
              <a:solidFill>
                <a:schemeClr val="tx1"/>
              </a:solidFill>
              <a:uFillTx/>
              <a:latin typeface="思源黑体 Normal" panose="020B0400000000000000" charset="-122"/>
              <a:ea typeface="思源黑体 Normal" panose="020B0400000000000000" charset="-122"/>
            </a:endParaRPr>
          </a:p>
        </p:txBody>
      </p:sp>
      <p:sp>
        <p:nvSpPr>
          <p:cNvPr id="8" name="文本框 7"/>
          <p:cNvSpPr txBox="1"/>
          <p:nvPr/>
        </p:nvSpPr>
        <p:spPr>
          <a:xfrm>
            <a:off x="5624195" y="2893060"/>
            <a:ext cx="5499100" cy="460375"/>
          </a:xfrm>
          <a:prstGeom prst="rect">
            <a:avLst/>
          </a:prstGeom>
          <a:noFill/>
        </p:spPr>
        <p:txBody>
          <a:bodyPr wrap="square" rtlCol="0">
            <a:spAutoFit/>
          </a:bodyPr>
          <a:p>
            <a:pPr lvl="0" algn="ctr">
              <a:lnSpc>
                <a:spcPct val="150000"/>
              </a:lnSpc>
              <a:buClrTx/>
              <a:buSzTx/>
              <a:buFontTx/>
            </a:pPr>
            <a:r>
              <a:rPr lang="zh-CN" altLang="en-US" sz="1600" spc="100">
                <a:uFillTx/>
                <a:latin typeface="思源黑体 Normal" panose="020B0400000000000000" charset="-122"/>
                <a:ea typeface="思源黑体 Normal" panose="020B0400000000000000" charset="-122"/>
                <a:sym typeface="+mn-ea"/>
              </a:rPr>
              <a:t>财经</a:t>
            </a:r>
            <a:r>
              <a:rPr lang="zh-CN" altLang="en-US" sz="1600" spc="100">
                <a:uFillTx/>
                <a:latin typeface="思源黑体 Normal" panose="020B0400000000000000" charset="-122"/>
                <a:ea typeface="思源黑体 Normal" panose="020B0400000000000000" charset="-122"/>
                <a:sym typeface="+mn-ea"/>
              </a:rPr>
              <a:t>商贸</a:t>
            </a:r>
            <a:r>
              <a:rPr lang="zh-CN" altLang="en-US" sz="1600" spc="100">
                <a:uFillTx/>
                <a:latin typeface="思源黑体 Normal" panose="020B0400000000000000" charset="-122"/>
                <a:ea typeface="思源黑体 Normal" panose="020B0400000000000000" charset="-122"/>
                <a:sym typeface="+mn-ea"/>
              </a:rPr>
              <a:t>在经济社会发展中起到的作用不容忽视</a:t>
            </a:r>
            <a:endParaRPr lang="zh-CN" altLang="en-US" sz="1600" spc="100">
              <a:uFillTx/>
              <a:latin typeface="思源黑体 Normal" panose="020B0400000000000000" charset="-122"/>
              <a:ea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不同大类毕业生就业特点</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4599940" y="1129030"/>
            <a:ext cx="2992120" cy="429895"/>
          </a:xfrm>
          <a:prstGeom prst="rect">
            <a:avLst/>
          </a:prstGeom>
          <a:noFill/>
        </p:spPr>
        <p:txBody>
          <a:bodyPr wrap="square" rtlCol="0">
            <a:spAutoFit/>
          </a:bodyPr>
          <a:p>
            <a:pPr algn="ctr"/>
            <a:r>
              <a:rPr lang="zh-CN" altLang="en-US" sz="2200" spc="150">
                <a:solidFill>
                  <a:schemeClr val="tx1"/>
                </a:solidFill>
                <a:uFillTx/>
                <a:latin typeface="思源黑体 Normal" panose="020B0400000000000000" charset="-122"/>
                <a:ea typeface="思源黑体 Normal" panose="020B0400000000000000" charset="-122"/>
              </a:rPr>
              <a:t>建筑类专业</a:t>
            </a:r>
            <a:endParaRPr lang="zh-CN" altLang="en-US" sz="2200" spc="150">
              <a:solidFill>
                <a:schemeClr val="tx1"/>
              </a:solidFill>
              <a:uFillTx/>
              <a:latin typeface="思源黑体 Normal" panose="020B0400000000000000" charset="-122"/>
              <a:ea typeface="思源黑体 Normal" panose="020B0400000000000000" charset="-122"/>
            </a:endParaRPr>
          </a:p>
        </p:txBody>
      </p:sp>
      <p:sp>
        <p:nvSpPr>
          <p:cNvPr id="4" name="文本框 3"/>
          <p:cNvSpPr txBox="1"/>
          <p:nvPr/>
        </p:nvSpPr>
        <p:spPr>
          <a:xfrm>
            <a:off x="586105" y="2324100"/>
            <a:ext cx="8104505" cy="368300"/>
          </a:xfrm>
          <a:prstGeom prst="rect">
            <a:avLst/>
          </a:prstGeom>
          <a:noFill/>
        </p:spPr>
        <p:txBody>
          <a:bodyPr wrap="square" rtlCol="0">
            <a:spAutoFit/>
          </a:bodyPr>
          <a:p>
            <a:pPr algn="just"/>
            <a:r>
              <a:rPr lang="zh-CN" altLang="en-US" u="sng" spc="150">
                <a:solidFill>
                  <a:schemeClr val="tx1"/>
                </a:solidFill>
                <a:uFillTx/>
                <a:latin typeface="思源黑体 Normal" panose="020B0400000000000000" charset="-122"/>
                <a:ea typeface="思源黑体 Normal" panose="020B0400000000000000" charset="-122"/>
              </a:rPr>
              <a:t>主要就业去向：各类建筑公司，房地产公司、监理公司和市政建设企业。</a:t>
            </a:r>
            <a:endParaRPr lang="zh-CN" altLang="en-US" u="sng" spc="150">
              <a:solidFill>
                <a:schemeClr val="tx1"/>
              </a:solidFill>
              <a:uFillTx/>
              <a:latin typeface="思源黑体 Normal" panose="020B0400000000000000" charset="-122"/>
              <a:ea typeface="思源黑体 Normal" panose="020B0400000000000000" charset="-122"/>
            </a:endParaRPr>
          </a:p>
        </p:txBody>
      </p:sp>
      <p:sp>
        <p:nvSpPr>
          <p:cNvPr id="11" name="Rounded Rectangle 10"/>
          <p:cNvSpPr/>
          <p:nvPr/>
        </p:nvSpPr>
        <p:spPr>
          <a:xfrm>
            <a:off x="634365" y="5276215"/>
            <a:ext cx="1473835" cy="937895"/>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41" name="Rectangle 40"/>
          <p:cNvSpPr/>
          <p:nvPr/>
        </p:nvSpPr>
        <p:spPr>
          <a:xfrm>
            <a:off x="1097915" y="5822950"/>
            <a:ext cx="546735" cy="260985"/>
          </a:xfrm>
          <a:prstGeom prst="rect">
            <a:avLst/>
          </a:prstGeom>
        </p:spPr>
        <p:txBody>
          <a:bodyPr wrap="square" lIns="0" tIns="0" rIns="0" bIns="0">
            <a:spAutoFit/>
          </a:bodyPr>
          <a:p>
            <a:pPr algn="ctr"/>
            <a:r>
              <a:rPr lang="zh-CN" altLang="en-US" sz="1700" spc="150">
                <a:solidFill>
                  <a:schemeClr val="tx1"/>
                </a:solidFill>
                <a:uFillTx/>
                <a:latin typeface="思源黑体 Normal" panose="020B0400000000000000" charset="-122"/>
                <a:ea typeface="思源黑体 Normal" panose="020B0400000000000000" charset="-122"/>
                <a:sym typeface="+mn-ea"/>
              </a:rPr>
              <a:t>施工</a:t>
            </a:r>
            <a:endParaRPr lang="zh-CN" altLang="en-US" sz="1700" b="1" spc="150" dirty="0">
              <a:solidFill>
                <a:schemeClr val="tx1"/>
              </a:solidFill>
              <a:uFillTx/>
              <a:latin typeface="思源黑体 Normal" panose="020B0400000000000000" charset="-122"/>
              <a:ea typeface="思源黑体 Normal" panose="020B0400000000000000" charset="-122"/>
              <a:sym typeface="+mn-ea"/>
            </a:endParaRPr>
          </a:p>
        </p:txBody>
      </p:sp>
      <p:sp>
        <p:nvSpPr>
          <p:cNvPr id="10" name="Rounded Rectangle 9"/>
          <p:cNvSpPr/>
          <p:nvPr/>
        </p:nvSpPr>
        <p:spPr>
          <a:xfrm>
            <a:off x="2538730" y="5276215"/>
            <a:ext cx="1473835" cy="93789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42" name="Rectangle 41"/>
          <p:cNvSpPr/>
          <p:nvPr/>
        </p:nvSpPr>
        <p:spPr>
          <a:xfrm>
            <a:off x="3002915" y="5822950"/>
            <a:ext cx="546735" cy="260985"/>
          </a:xfrm>
          <a:prstGeom prst="rect">
            <a:avLst/>
          </a:prstGeom>
        </p:spPr>
        <p:txBody>
          <a:bodyPr wrap="square" lIns="0" tIns="0" rIns="0" bIns="0">
            <a:spAutoFit/>
          </a:bodyPr>
          <a:p>
            <a:pPr algn="ctr"/>
            <a:r>
              <a:rPr lang="zh-CN" altLang="en-US" sz="1700" spc="150">
                <a:solidFill>
                  <a:schemeClr val="tx1"/>
                </a:solidFill>
                <a:uFillTx/>
                <a:latin typeface="思源黑体 Normal" panose="020B0400000000000000" charset="-122"/>
                <a:ea typeface="思源黑体 Normal" panose="020B0400000000000000" charset="-122"/>
                <a:sym typeface="+mn-ea"/>
              </a:rPr>
              <a:t>预算</a:t>
            </a:r>
            <a:endParaRPr lang="zh-CN" altLang="en-US" sz="1700" b="1" spc="150" dirty="0">
              <a:solidFill>
                <a:schemeClr val="tx1"/>
              </a:solidFill>
              <a:uFillTx/>
              <a:latin typeface="思源黑体 Normal" panose="020B0400000000000000" charset="-122"/>
              <a:ea typeface="思源黑体 Normal" panose="020B0400000000000000" charset="-122"/>
              <a:sym typeface="+mn-ea"/>
            </a:endParaRPr>
          </a:p>
        </p:txBody>
      </p:sp>
      <p:sp>
        <p:nvSpPr>
          <p:cNvPr id="12" name="Rounded Rectangle 8"/>
          <p:cNvSpPr/>
          <p:nvPr/>
        </p:nvSpPr>
        <p:spPr>
          <a:xfrm>
            <a:off x="4443095" y="5276215"/>
            <a:ext cx="1473835" cy="937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43" name="Rectangle 42"/>
          <p:cNvSpPr/>
          <p:nvPr/>
        </p:nvSpPr>
        <p:spPr>
          <a:xfrm>
            <a:off x="4940300" y="5822950"/>
            <a:ext cx="546735" cy="260985"/>
          </a:xfrm>
          <a:prstGeom prst="rect">
            <a:avLst/>
          </a:prstGeom>
        </p:spPr>
        <p:txBody>
          <a:bodyPr wrap="square" lIns="0" tIns="0" rIns="0" bIns="0">
            <a:spAutoFit/>
          </a:bodyPr>
          <a:p>
            <a:pPr algn="ctr"/>
            <a:r>
              <a:rPr lang="zh-CN" altLang="en-US" sz="1700" spc="150">
                <a:solidFill>
                  <a:schemeClr val="tx1"/>
                </a:solidFill>
                <a:uFillTx/>
                <a:latin typeface="思源黑体 Normal" panose="020B0400000000000000" charset="-122"/>
                <a:ea typeface="思源黑体 Normal" panose="020B0400000000000000" charset="-122"/>
                <a:sym typeface="+mn-ea"/>
              </a:rPr>
              <a:t>资料</a:t>
            </a:r>
            <a:endParaRPr lang="zh-CN" altLang="en-US" sz="1700" b="1" spc="150" dirty="0">
              <a:solidFill>
                <a:schemeClr val="tx1"/>
              </a:solidFill>
              <a:uFillTx/>
              <a:latin typeface="思源黑体 Normal" panose="020B0400000000000000" charset="-122"/>
              <a:ea typeface="思源黑体 Normal" panose="020B0400000000000000" charset="-122"/>
              <a:sym typeface="+mn-ea"/>
            </a:endParaRPr>
          </a:p>
        </p:txBody>
      </p:sp>
      <p:sp>
        <p:nvSpPr>
          <p:cNvPr id="15" name="Rounded Rectangle 12"/>
          <p:cNvSpPr/>
          <p:nvPr/>
        </p:nvSpPr>
        <p:spPr>
          <a:xfrm>
            <a:off x="6348095" y="5276215"/>
            <a:ext cx="1473835" cy="9378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44" name="Rectangle 43"/>
          <p:cNvSpPr/>
          <p:nvPr/>
        </p:nvSpPr>
        <p:spPr>
          <a:xfrm>
            <a:off x="6811645" y="5822950"/>
            <a:ext cx="546735" cy="260985"/>
          </a:xfrm>
          <a:prstGeom prst="rect">
            <a:avLst/>
          </a:prstGeom>
        </p:spPr>
        <p:txBody>
          <a:bodyPr wrap="square" lIns="0" tIns="0" rIns="0" bIns="0">
            <a:spAutoFit/>
          </a:bodyPr>
          <a:p>
            <a:pPr algn="ctr"/>
            <a:r>
              <a:rPr lang="zh-CN" altLang="en-US" sz="1700" spc="150">
                <a:solidFill>
                  <a:schemeClr val="tx1"/>
                </a:solidFill>
                <a:uFillTx/>
                <a:latin typeface="思源黑体 Normal" panose="020B0400000000000000" charset="-122"/>
                <a:ea typeface="思源黑体 Normal" panose="020B0400000000000000" charset="-122"/>
                <a:sym typeface="+mn-ea"/>
              </a:rPr>
              <a:t>安全</a:t>
            </a:r>
            <a:endParaRPr lang="zh-CN" altLang="en-US" sz="1700" b="1" spc="150" dirty="0">
              <a:solidFill>
                <a:schemeClr val="tx1"/>
              </a:solidFill>
              <a:uFillTx/>
              <a:latin typeface="思源黑体 Normal" panose="020B0400000000000000" charset="-122"/>
              <a:ea typeface="思源黑体 Normal" panose="020B0400000000000000" charset="-122"/>
              <a:sym typeface="+mn-ea"/>
            </a:endParaRPr>
          </a:p>
        </p:txBody>
      </p:sp>
      <p:sp>
        <p:nvSpPr>
          <p:cNvPr id="17" name="Rounded Rectangle 11"/>
          <p:cNvSpPr/>
          <p:nvPr/>
        </p:nvSpPr>
        <p:spPr>
          <a:xfrm>
            <a:off x="8252460" y="5276215"/>
            <a:ext cx="1473835" cy="93789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45" name="Rectangle 44"/>
          <p:cNvSpPr/>
          <p:nvPr/>
        </p:nvSpPr>
        <p:spPr>
          <a:xfrm>
            <a:off x="8442960" y="5822950"/>
            <a:ext cx="1092835" cy="260985"/>
          </a:xfrm>
          <a:prstGeom prst="rect">
            <a:avLst/>
          </a:prstGeom>
        </p:spPr>
        <p:txBody>
          <a:bodyPr wrap="square" lIns="0" tIns="0" rIns="0" bIns="0">
            <a:spAutoFit/>
          </a:bodyPr>
          <a:p>
            <a:pPr algn="ctr"/>
            <a:r>
              <a:rPr lang="zh-CN" altLang="en-US" sz="1700" spc="150">
                <a:solidFill>
                  <a:schemeClr val="tx1"/>
                </a:solidFill>
                <a:uFillTx/>
                <a:latin typeface="思源黑体 Normal" panose="020B0400000000000000" charset="-122"/>
                <a:ea typeface="思源黑体 Normal" panose="020B0400000000000000" charset="-122"/>
                <a:sym typeface="+mn-ea"/>
              </a:rPr>
              <a:t>质量检测</a:t>
            </a:r>
            <a:endParaRPr lang="zh-CN" altLang="en-US" sz="1700" b="1" spc="150" dirty="0">
              <a:solidFill>
                <a:schemeClr val="tx1"/>
              </a:solidFill>
              <a:uFillTx/>
              <a:latin typeface="思源黑体 Normal" panose="020B0400000000000000" charset="-122"/>
              <a:ea typeface="思源黑体 Normal" panose="020B0400000000000000" charset="-122"/>
              <a:sym typeface="+mn-ea"/>
            </a:endParaRPr>
          </a:p>
        </p:txBody>
      </p:sp>
      <p:sp>
        <p:nvSpPr>
          <p:cNvPr id="66" name="Freeform 52"/>
          <p:cNvSpPr>
            <a:spLocks noEditPoints="1"/>
          </p:cNvSpPr>
          <p:nvPr/>
        </p:nvSpPr>
        <p:spPr bwMode="auto">
          <a:xfrm>
            <a:off x="1217295" y="5403215"/>
            <a:ext cx="300990" cy="300990"/>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ln>
        </p:spPr>
        <p:txBody>
          <a:bodyPr vert="horz" wrap="square" lIns="91440" tIns="45720" rIns="91440" bIns="45720" numCol="1" anchor="t" anchorCtr="0" compatLnSpc="1"/>
          <a:p>
            <a:r>
              <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rPr>
              <a:t> </a:t>
            </a: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67" name="Freeform 55"/>
          <p:cNvSpPr>
            <a:spLocks noEditPoints="1"/>
          </p:cNvSpPr>
          <p:nvPr/>
        </p:nvSpPr>
        <p:spPr bwMode="auto">
          <a:xfrm>
            <a:off x="3081655" y="5393055"/>
            <a:ext cx="393700" cy="294005"/>
          </a:xfrm>
          <a:custGeom>
            <a:avLst/>
            <a:gdLst/>
            <a:ahLst/>
            <a:cxnLst>
              <a:cxn ang="0">
                <a:pos x="19" y="42"/>
              </a:cxn>
              <a:cxn ang="0">
                <a:pos x="17" y="42"/>
              </a:cxn>
              <a:cxn ang="0">
                <a:pos x="1" y="25"/>
              </a:cxn>
              <a:cxn ang="0">
                <a:pos x="1" y="24"/>
              </a:cxn>
              <a:cxn ang="0">
                <a:pos x="17" y="7"/>
              </a:cxn>
              <a:cxn ang="0">
                <a:pos x="19" y="7"/>
              </a:cxn>
              <a:cxn ang="0">
                <a:pos x="21" y="9"/>
              </a:cxn>
              <a:cxn ang="0">
                <a:pos x="21" y="11"/>
              </a:cxn>
              <a:cxn ang="0">
                <a:pos x="7" y="25"/>
              </a:cxn>
              <a:cxn ang="0">
                <a:pos x="21" y="39"/>
              </a:cxn>
              <a:cxn ang="0">
                <a:pos x="21" y="40"/>
              </a:cxn>
              <a:cxn ang="0">
                <a:pos x="19" y="42"/>
              </a:cxn>
              <a:cxn ang="0">
                <a:pos x="29" y="48"/>
              </a:cxn>
              <a:cxn ang="0">
                <a:pos x="27" y="49"/>
              </a:cxn>
              <a:cxn ang="0">
                <a:pos x="25" y="48"/>
              </a:cxn>
              <a:cxn ang="0">
                <a:pos x="24" y="47"/>
              </a:cxn>
              <a:cxn ang="0">
                <a:pos x="38" y="1"/>
              </a:cxn>
              <a:cxn ang="0">
                <a:pos x="39" y="0"/>
              </a:cxn>
              <a:cxn ang="0">
                <a:pos x="41" y="1"/>
              </a:cxn>
              <a:cxn ang="0">
                <a:pos x="42" y="2"/>
              </a:cxn>
              <a:cxn ang="0">
                <a:pos x="29" y="48"/>
              </a:cxn>
              <a:cxn ang="0">
                <a:pos x="49" y="42"/>
              </a:cxn>
              <a:cxn ang="0">
                <a:pos x="47" y="42"/>
              </a:cxn>
              <a:cxn ang="0">
                <a:pos x="45" y="40"/>
              </a:cxn>
              <a:cxn ang="0">
                <a:pos x="45" y="39"/>
              </a:cxn>
              <a:cxn ang="0">
                <a:pos x="59" y="25"/>
              </a:cxn>
              <a:cxn ang="0">
                <a:pos x="45" y="11"/>
              </a:cxn>
              <a:cxn ang="0">
                <a:pos x="45" y="9"/>
              </a:cxn>
              <a:cxn ang="0">
                <a:pos x="47" y="7"/>
              </a:cxn>
              <a:cxn ang="0">
                <a:pos x="49" y="7"/>
              </a:cxn>
              <a:cxn ang="0">
                <a:pos x="65" y="24"/>
              </a:cxn>
              <a:cxn ang="0">
                <a:pos x="65" y="25"/>
              </a:cxn>
              <a:cxn ang="0">
                <a:pos x="49" y="42"/>
              </a:cxn>
            </a:cxnLst>
            <a:rect l="0" t="0" r="r" b="b"/>
            <a:pathLst>
              <a:path w="66" h="49">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chemeClr val="bg1"/>
          </a:solidFill>
          <a:ln w="9525">
            <a:noFill/>
            <a:round/>
          </a:ln>
        </p:spPr>
        <p:txBody>
          <a:bodyPr vert="horz" wrap="square" lIns="91440" tIns="45720" rIns="91440" bIns="45720" numCol="1" anchor="t" anchorCtr="0" compatLnSpc="1"/>
          <a:p>
            <a:endParaRPr lang="en-US">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69" name="Freeform 172"/>
          <p:cNvSpPr>
            <a:spLocks noEditPoints="1"/>
          </p:cNvSpPr>
          <p:nvPr/>
        </p:nvSpPr>
        <p:spPr bwMode="auto">
          <a:xfrm>
            <a:off x="4979035" y="5403215"/>
            <a:ext cx="389890" cy="283845"/>
          </a:xfrm>
          <a:custGeom>
            <a:avLst/>
            <a:gdLst/>
            <a:ahLst/>
            <a:cxnLst>
              <a:cxn ang="0">
                <a:pos x="59" y="53"/>
              </a:cxn>
              <a:cxn ang="0">
                <a:pos x="17" y="53"/>
              </a:cxn>
              <a:cxn ang="0">
                <a:pos x="0" y="36"/>
              </a:cxn>
              <a:cxn ang="0">
                <a:pos x="10" y="21"/>
              </a:cxn>
              <a:cxn ang="0">
                <a:pos x="10" y="19"/>
              </a:cxn>
              <a:cxn ang="0">
                <a:pos x="30" y="0"/>
              </a:cxn>
              <a:cxn ang="0">
                <a:pos x="48" y="12"/>
              </a:cxn>
              <a:cxn ang="0">
                <a:pos x="54" y="9"/>
              </a:cxn>
              <a:cxn ang="0">
                <a:pos x="64" y="19"/>
              </a:cxn>
              <a:cxn ang="0">
                <a:pos x="62" y="24"/>
              </a:cxn>
              <a:cxn ang="0">
                <a:pos x="73" y="38"/>
              </a:cxn>
              <a:cxn ang="0">
                <a:pos x="59" y="53"/>
              </a:cxn>
              <a:cxn ang="0">
                <a:pos x="49" y="27"/>
              </a:cxn>
              <a:cxn ang="0">
                <a:pos x="35" y="13"/>
              </a:cxn>
              <a:cxn ang="0">
                <a:pos x="34" y="13"/>
              </a:cxn>
              <a:cxn ang="0">
                <a:pos x="34" y="13"/>
              </a:cxn>
              <a:cxn ang="0">
                <a:pos x="20" y="27"/>
              </a:cxn>
              <a:cxn ang="0">
                <a:pos x="20" y="27"/>
              </a:cxn>
              <a:cxn ang="0">
                <a:pos x="21" y="29"/>
              </a:cxn>
              <a:cxn ang="0">
                <a:pos x="30" y="29"/>
              </a:cxn>
              <a:cxn ang="0">
                <a:pos x="30" y="42"/>
              </a:cxn>
              <a:cxn ang="0">
                <a:pos x="31" y="43"/>
              </a:cxn>
              <a:cxn ang="0">
                <a:pos x="38" y="43"/>
              </a:cxn>
              <a:cxn ang="0">
                <a:pos x="39" y="42"/>
              </a:cxn>
              <a:cxn ang="0">
                <a:pos x="39" y="29"/>
              </a:cxn>
              <a:cxn ang="0">
                <a:pos x="48" y="29"/>
              </a:cxn>
              <a:cxn ang="0">
                <a:pos x="49" y="27"/>
              </a:cxn>
              <a:cxn ang="0">
                <a:pos x="49" y="27"/>
              </a:cxn>
            </a:cxnLst>
            <a:rect l="0" t="0" r="r" b="b"/>
            <a:pathLst>
              <a:path w="73" h="53">
                <a:moveTo>
                  <a:pt x="59" y="53"/>
                </a:moveTo>
                <a:cubicBezTo>
                  <a:pt x="17" y="53"/>
                  <a:pt x="17" y="53"/>
                  <a:pt x="17" y="53"/>
                </a:cubicBezTo>
                <a:cubicBezTo>
                  <a:pt x="8" y="53"/>
                  <a:pt x="0" y="45"/>
                  <a:pt x="0" y="36"/>
                </a:cubicBezTo>
                <a:cubicBezTo>
                  <a:pt x="0" y="29"/>
                  <a:pt x="4" y="23"/>
                  <a:pt x="10" y="21"/>
                </a:cubicBezTo>
                <a:cubicBezTo>
                  <a:pt x="10" y="20"/>
                  <a:pt x="10" y="20"/>
                  <a:pt x="10" y="19"/>
                </a:cubicBezTo>
                <a:cubicBezTo>
                  <a:pt x="10" y="8"/>
                  <a:pt x="19" y="0"/>
                  <a:pt x="30" y="0"/>
                </a:cubicBezTo>
                <a:cubicBezTo>
                  <a:pt x="37" y="0"/>
                  <a:pt x="45" y="4"/>
                  <a:pt x="48" y="12"/>
                </a:cubicBezTo>
                <a:cubicBezTo>
                  <a:pt x="49" y="10"/>
                  <a:pt x="52" y="9"/>
                  <a:pt x="54" y="9"/>
                </a:cubicBezTo>
                <a:cubicBezTo>
                  <a:pt x="59" y="9"/>
                  <a:pt x="64" y="14"/>
                  <a:pt x="64" y="19"/>
                </a:cubicBezTo>
                <a:cubicBezTo>
                  <a:pt x="64" y="21"/>
                  <a:pt x="63" y="23"/>
                  <a:pt x="62" y="24"/>
                </a:cubicBezTo>
                <a:cubicBezTo>
                  <a:pt x="69" y="26"/>
                  <a:pt x="73" y="32"/>
                  <a:pt x="73" y="38"/>
                </a:cubicBezTo>
                <a:cubicBezTo>
                  <a:pt x="73" y="46"/>
                  <a:pt x="67" y="53"/>
                  <a:pt x="59" y="53"/>
                </a:cubicBezTo>
                <a:close/>
                <a:moveTo>
                  <a:pt x="49" y="27"/>
                </a:moveTo>
                <a:cubicBezTo>
                  <a:pt x="35" y="13"/>
                  <a:pt x="35" y="13"/>
                  <a:pt x="35" y="13"/>
                </a:cubicBezTo>
                <a:cubicBezTo>
                  <a:pt x="35" y="13"/>
                  <a:pt x="35" y="13"/>
                  <a:pt x="34" y="13"/>
                </a:cubicBezTo>
                <a:cubicBezTo>
                  <a:pt x="34" y="13"/>
                  <a:pt x="34" y="13"/>
                  <a:pt x="34" y="13"/>
                </a:cubicBezTo>
                <a:cubicBezTo>
                  <a:pt x="20" y="27"/>
                  <a:pt x="20" y="27"/>
                  <a:pt x="20" y="27"/>
                </a:cubicBezTo>
                <a:cubicBezTo>
                  <a:pt x="20" y="27"/>
                  <a:pt x="20" y="27"/>
                  <a:pt x="20" y="27"/>
                </a:cubicBezTo>
                <a:cubicBezTo>
                  <a:pt x="20" y="28"/>
                  <a:pt x="20" y="29"/>
                  <a:pt x="21" y="29"/>
                </a:cubicBezTo>
                <a:cubicBezTo>
                  <a:pt x="30" y="29"/>
                  <a:pt x="30" y="29"/>
                  <a:pt x="30" y="29"/>
                </a:cubicBezTo>
                <a:cubicBezTo>
                  <a:pt x="30" y="42"/>
                  <a:pt x="30" y="42"/>
                  <a:pt x="30" y="42"/>
                </a:cubicBezTo>
                <a:cubicBezTo>
                  <a:pt x="30" y="43"/>
                  <a:pt x="30" y="43"/>
                  <a:pt x="31" y="43"/>
                </a:cubicBezTo>
                <a:cubicBezTo>
                  <a:pt x="38" y="43"/>
                  <a:pt x="38" y="43"/>
                  <a:pt x="38" y="43"/>
                </a:cubicBezTo>
                <a:cubicBezTo>
                  <a:pt x="39" y="43"/>
                  <a:pt x="39" y="43"/>
                  <a:pt x="39" y="42"/>
                </a:cubicBezTo>
                <a:cubicBezTo>
                  <a:pt x="39" y="29"/>
                  <a:pt x="39" y="29"/>
                  <a:pt x="39" y="29"/>
                </a:cubicBezTo>
                <a:cubicBezTo>
                  <a:pt x="48" y="29"/>
                  <a:pt x="48" y="29"/>
                  <a:pt x="48" y="29"/>
                </a:cubicBezTo>
                <a:cubicBezTo>
                  <a:pt x="49" y="29"/>
                  <a:pt x="49" y="28"/>
                  <a:pt x="49" y="27"/>
                </a:cubicBezTo>
                <a:cubicBezTo>
                  <a:pt x="49" y="27"/>
                  <a:pt x="49" y="27"/>
                  <a:pt x="49" y="27"/>
                </a:cubicBezTo>
                <a:close/>
              </a:path>
            </a:pathLst>
          </a:custGeom>
          <a:solidFill>
            <a:schemeClr val="bg1"/>
          </a:solidFill>
          <a:ln w="9525">
            <a:noFill/>
            <a:round/>
          </a:ln>
        </p:spPr>
        <p:txBody>
          <a:bodyPr vert="horz" wrap="square" lIns="91440" tIns="45720" rIns="91440" bIns="45720" numCol="1" anchor="t" anchorCtr="0" compatLnSpc="1"/>
          <a:p>
            <a:endParaRPr lang="en-US">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71" name="Freeform 100"/>
          <p:cNvSpPr>
            <a:spLocks noEditPoints="1"/>
          </p:cNvSpPr>
          <p:nvPr/>
        </p:nvSpPr>
        <p:spPr bwMode="auto">
          <a:xfrm>
            <a:off x="6894195" y="5391150"/>
            <a:ext cx="381635" cy="365760"/>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91440" tIns="45720" rIns="91440" bIns="45720" numCol="1" anchor="t" anchorCtr="0" compatLnSpc="1"/>
          <a:p>
            <a:endParaRPr lang="en-US">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72" name="Freeform 131"/>
          <p:cNvSpPr/>
          <p:nvPr/>
        </p:nvSpPr>
        <p:spPr bwMode="auto">
          <a:xfrm>
            <a:off x="8823325" y="5419090"/>
            <a:ext cx="332105" cy="337185"/>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ln>
        </p:spPr>
        <p:txBody>
          <a:bodyPr vert="horz" wrap="square" lIns="91440" tIns="45720" rIns="91440" bIns="45720" numCol="1" anchor="t" anchorCtr="0" compatLnSpc="1"/>
          <a:p>
            <a:endParaRPr lang="en-US">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grpSp>
        <p:nvGrpSpPr>
          <p:cNvPr id="21" name="组合 20"/>
          <p:cNvGrpSpPr/>
          <p:nvPr/>
        </p:nvGrpSpPr>
        <p:grpSpPr>
          <a:xfrm>
            <a:off x="1707831" y="3667125"/>
            <a:ext cx="8857860" cy="1448349"/>
            <a:chOff x="1118" y="2023"/>
            <a:chExt cx="12293" cy="2010"/>
          </a:xfrm>
        </p:grpSpPr>
        <p:cxnSp>
          <p:nvCxnSpPr>
            <p:cNvPr id="33" name="Elbow Connector 32"/>
            <p:cNvCxnSpPr/>
            <p:nvPr/>
          </p:nvCxnSpPr>
          <p:spPr>
            <a:xfrm rot="5400000">
              <a:off x="4482" y="3038"/>
              <a:ext cx="1134" cy="855"/>
            </a:xfrm>
            <a:prstGeom prst="bentConnector3">
              <a:avLst>
                <a:gd name="adj1" fmla="val 63"/>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25"/>
            <p:cNvCxnSpPr/>
            <p:nvPr/>
          </p:nvCxnSpPr>
          <p:spPr>
            <a:xfrm rot="10800000" flipV="1">
              <a:off x="1118" y="2400"/>
              <a:ext cx="4397" cy="1633"/>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6200000" flipH="1">
              <a:off x="8784" y="3038"/>
              <a:ext cx="1134" cy="855"/>
            </a:xfrm>
            <a:prstGeom prst="bentConnector3">
              <a:avLst>
                <a:gd name="adj1" fmla="val 6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25"/>
            <p:cNvCxnSpPr/>
            <p:nvPr/>
          </p:nvCxnSpPr>
          <p:spPr>
            <a:xfrm rot="10800000" flipH="1" flipV="1">
              <a:off x="8865" y="2400"/>
              <a:ext cx="4546" cy="1633"/>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56"/>
            <p:cNvGrpSpPr/>
            <p:nvPr/>
          </p:nvGrpSpPr>
          <p:grpSpPr>
            <a:xfrm>
              <a:off x="5476" y="2023"/>
              <a:ext cx="3447" cy="1270"/>
              <a:chOff x="3477467" y="1284889"/>
              <a:chExt cx="2189066" cy="806498"/>
            </a:xfrm>
          </p:grpSpPr>
          <p:sp>
            <p:nvSpPr>
              <p:cNvPr id="20" name="Rounded Rectangle 4"/>
              <p:cNvSpPr/>
              <p:nvPr/>
            </p:nvSpPr>
            <p:spPr>
              <a:xfrm>
                <a:off x="3477467" y="1284889"/>
                <a:ext cx="2189066" cy="8064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56" name="Rectangle 55"/>
              <p:cNvSpPr/>
              <p:nvPr/>
            </p:nvSpPr>
            <p:spPr>
              <a:xfrm>
                <a:off x="3827808" y="1721397"/>
                <a:ext cx="1521702" cy="199321"/>
              </a:xfrm>
              <a:prstGeom prst="rect">
                <a:avLst/>
              </a:prstGeom>
            </p:spPr>
            <p:txBody>
              <a:bodyPr wrap="square" lIns="0" tIns="0" rIns="0" bIns="0">
                <a:spAutoFit/>
              </a:bodyPr>
              <a:p>
                <a:pPr lvl="0" algn="ctr">
                  <a:buClrTx/>
                  <a:buSzTx/>
                  <a:buFontTx/>
                </a:pPr>
                <a:r>
                  <a:rPr lang="zh-CN" altLang="en-US" sz="1700" spc="150">
                    <a:uFillTx/>
                    <a:latin typeface="思源黑体 Normal" panose="020B0400000000000000" charset="-122"/>
                    <a:ea typeface="思源黑体 Normal" panose="020B0400000000000000" charset="-122"/>
                    <a:sym typeface="zihun70hao-lingyueheiti" panose="00000500000000000000" pitchFamily="2" charset="-122"/>
                  </a:rPr>
                  <a:t>可以</a:t>
                </a:r>
                <a:r>
                  <a:rPr lang="zh-CN" altLang="en-US" sz="1700" spc="150">
                    <a:uFillTx/>
                    <a:latin typeface="思源黑体 Normal" panose="020B0400000000000000" charset="-122"/>
                    <a:ea typeface="思源黑体 Normal" panose="020B0400000000000000" charset="-122"/>
                    <a:sym typeface="zihun70hao-lingyueheiti" panose="00000500000000000000" pitchFamily="2" charset="-122"/>
                  </a:rPr>
                  <a:t>从事</a:t>
                </a:r>
                <a:r>
                  <a:rPr lang="zh-CN" altLang="en-US" sz="1700" spc="150">
                    <a:uFillTx/>
                    <a:latin typeface="思源黑体 Normal" panose="020B0400000000000000" charset="-122"/>
                    <a:ea typeface="思源黑体 Normal" panose="020B0400000000000000" charset="-122"/>
                    <a:sym typeface="zihun70hao-lingyueheiti" panose="00000500000000000000" pitchFamily="2" charset="-122"/>
                  </a:rPr>
                  <a:t>的</a:t>
                </a:r>
                <a:r>
                  <a:rPr lang="zh-CN" altLang="en-US" sz="1700" spc="150">
                    <a:uFillTx/>
                    <a:latin typeface="思源黑体 Normal" panose="020B0400000000000000" charset="-122"/>
                    <a:ea typeface="思源黑体 Normal" panose="020B0400000000000000" charset="-122"/>
                    <a:sym typeface="zihun70hao-lingyueheiti" panose="00000500000000000000" pitchFamily="2" charset="-122"/>
                  </a:rPr>
                  <a:t>岗位</a:t>
                </a:r>
                <a:endParaRPr lang="zh-CN" altLang="en-US" sz="1700" spc="150">
                  <a:uFillTx/>
                  <a:latin typeface="思源黑体 Normal" panose="020B0400000000000000" charset="-122"/>
                  <a:ea typeface="思源黑体 Normal" panose="020B0400000000000000" charset="-122"/>
                  <a:sym typeface="zihun70hao-lingyueheiti" panose="00000500000000000000" pitchFamily="2" charset="-122"/>
                </a:endParaRPr>
              </a:p>
            </p:txBody>
          </p:sp>
        </p:grpSp>
        <p:sp>
          <p:nvSpPr>
            <p:cNvPr id="73" name="Freeform 81"/>
            <p:cNvSpPr>
              <a:spLocks noEditPoints="1"/>
            </p:cNvSpPr>
            <p:nvPr/>
          </p:nvSpPr>
          <p:spPr bwMode="auto">
            <a:xfrm>
              <a:off x="6916" y="2205"/>
              <a:ext cx="568" cy="364"/>
            </a:xfrm>
            <a:custGeom>
              <a:avLst/>
              <a:gdLst/>
              <a:ahLst/>
              <a:cxnLst>
                <a:cxn ang="0">
                  <a:pos x="63" y="23"/>
                </a:cxn>
                <a:cxn ang="0">
                  <a:pos x="32" y="41"/>
                </a:cxn>
                <a:cxn ang="0">
                  <a:pos x="0" y="23"/>
                </a:cxn>
                <a:cxn ang="0">
                  <a:pos x="0" y="21"/>
                </a:cxn>
                <a:cxn ang="0">
                  <a:pos x="0" y="18"/>
                </a:cxn>
                <a:cxn ang="0">
                  <a:pos x="32" y="0"/>
                </a:cxn>
                <a:cxn ang="0">
                  <a:pos x="63" y="18"/>
                </a:cxn>
                <a:cxn ang="0">
                  <a:pos x="64" y="21"/>
                </a:cxn>
                <a:cxn ang="0">
                  <a:pos x="63" y="23"/>
                </a:cxn>
                <a:cxn ang="0">
                  <a:pos x="46" y="8"/>
                </a:cxn>
                <a:cxn ang="0">
                  <a:pos x="48" y="16"/>
                </a:cxn>
                <a:cxn ang="0">
                  <a:pos x="32" y="32"/>
                </a:cxn>
                <a:cxn ang="0">
                  <a:pos x="16" y="16"/>
                </a:cxn>
                <a:cxn ang="0">
                  <a:pos x="18" y="8"/>
                </a:cxn>
                <a:cxn ang="0">
                  <a:pos x="4" y="21"/>
                </a:cxn>
                <a:cxn ang="0">
                  <a:pos x="32" y="37"/>
                </a:cxn>
                <a:cxn ang="0">
                  <a:pos x="59" y="21"/>
                </a:cxn>
                <a:cxn ang="0">
                  <a:pos x="46" y="8"/>
                </a:cxn>
                <a:cxn ang="0">
                  <a:pos x="32" y="5"/>
                </a:cxn>
                <a:cxn ang="0">
                  <a:pos x="21" y="16"/>
                </a:cxn>
                <a:cxn ang="0">
                  <a:pos x="23" y="18"/>
                </a:cxn>
                <a:cxn ang="0">
                  <a:pos x="24" y="16"/>
                </a:cxn>
                <a:cxn ang="0">
                  <a:pos x="32" y="9"/>
                </a:cxn>
                <a:cxn ang="0">
                  <a:pos x="33" y="7"/>
                </a:cxn>
                <a:cxn ang="0">
                  <a:pos x="32" y="5"/>
                </a:cxn>
              </a:cxnLst>
              <a:rect l="0" t="0" r="r" b="b"/>
              <a:pathLst>
                <a:path w="64" h="41">
                  <a:moveTo>
                    <a:pt x="63" y="23"/>
                  </a:moveTo>
                  <a:cubicBezTo>
                    <a:pt x="56" y="34"/>
                    <a:pt x="44" y="41"/>
                    <a:pt x="32" y="41"/>
                  </a:cubicBezTo>
                  <a:cubicBezTo>
                    <a:pt x="19" y="41"/>
                    <a:pt x="7" y="34"/>
                    <a:pt x="0" y="23"/>
                  </a:cubicBezTo>
                  <a:cubicBezTo>
                    <a:pt x="0" y="23"/>
                    <a:pt x="0" y="22"/>
                    <a:pt x="0" y="21"/>
                  </a:cubicBezTo>
                  <a:cubicBezTo>
                    <a:pt x="0" y="20"/>
                    <a:pt x="0" y="19"/>
                    <a:pt x="0" y="18"/>
                  </a:cubicBezTo>
                  <a:cubicBezTo>
                    <a:pt x="7" y="8"/>
                    <a:pt x="19" y="0"/>
                    <a:pt x="32" y="0"/>
                  </a:cubicBezTo>
                  <a:cubicBezTo>
                    <a:pt x="44" y="0"/>
                    <a:pt x="56" y="8"/>
                    <a:pt x="63" y="18"/>
                  </a:cubicBezTo>
                  <a:cubicBezTo>
                    <a:pt x="63" y="19"/>
                    <a:pt x="64" y="20"/>
                    <a:pt x="64" y="21"/>
                  </a:cubicBezTo>
                  <a:cubicBezTo>
                    <a:pt x="64" y="22"/>
                    <a:pt x="63" y="23"/>
                    <a:pt x="63" y="23"/>
                  </a:cubicBezTo>
                  <a:close/>
                  <a:moveTo>
                    <a:pt x="46" y="8"/>
                  </a:moveTo>
                  <a:cubicBezTo>
                    <a:pt x="47" y="11"/>
                    <a:pt x="48" y="13"/>
                    <a:pt x="48" y="16"/>
                  </a:cubicBezTo>
                  <a:cubicBezTo>
                    <a:pt x="48" y="25"/>
                    <a:pt x="41" y="32"/>
                    <a:pt x="32" y="32"/>
                  </a:cubicBezTo>
                  <a:cubicBezTo>
                    <a:pt x="23" y="32"/>
                    <a:pt x="16" y="25"/>
                    <a:pt x="16" y="16"/>
                  </a:cubicBezTo>
                  <a:cubicBezTo>
                    <a:pt x="16" y="13"/>
                    <a:pt x="17" y="11"/>
                    <a:pt x="18" y="8"/>
                  </a:cubicBezTo>
                  <a:cubicBezTo>
                    <a:pt x="12" y="11"/>
                    <a:pt x="8" y="16"/>
                    <a:pt x="4" y="21"/>
                  </a:cubicBezTo>
                  <a:cubicBezTo>
                    <a:pt x="10" y="30"/>
                    <a:pt x="20" y="37"/>
                    <a:pt x="32" y="37"/>
                  </a:cubicBezTo>
                  <a:cubicBezTo>
                    <a:pt x="43" y="37"/>
                    <a:pt x="53" y="30"/>
                    <a:pt x="59" y="21"/>
                  </a:cubicBezTo>
                  <a:cubicBezTo>
                    <a:pt x="56" y="16"/>
                    <a:pt x="51" y="11"/>
                    <a:pt x="46" y="8"/>
                  </a:cubicBezTo>
                  <a:close/>
                  <a:moveTo>
                    <a:pt x="32" y="5"/>
                  </a:moveTo>
                  <a:cubicBezTo>
                    <a:pt x="26" y="5"/>
                    <a:pt x="21" y="10"/>
                    <a:pt x="21" y="16"/>
                  </a:cubicBezTo>
                  <a:cubicBezTo>
                    <a:pt x="21" y="17"/>
                    <a:pt x="22" y="18"/>
                    <a:pt x="23" y="18"/>
                  </a:cubicBezTo>
                  <a:cubicBezTo>
                    <a:pt x="24" y="18"/>
                    <a:pt x="24" y="17"/>
                    <a:pt x="24" y="16"/>
                  </a:cubicBezTo>
                  <a:cubicBezTo>
                    <a:pt x="24" y="12"/>
                    <a:pt x="28" y="9"/>
                    <a:pt x="32" y="9"/>
                  </a:cubicBezTo>
                  <a:cubicBezTo>
                    <a:pt x="33" y="9"/>
                    <a:pt x="33" y="8"/>
                    <a:pt x="33" y="7"/>
                  </a:cubicBezTo>
                  <a:cubicBezTo>
                    <a:pt x="33" y="6"/>
                    <a:pt x="33" y="5"/>
                    <a:pt x="32" y="5"/>
                  </a:cubicBezTo>
                  <a:close/>
                </a:path>
              </a:pathLst>
            </a:custGeom>
            <a:solidFill>
              <a:schemeClr val="bg1"/>
            </a:solidFill>
            <a:ln w="9525">
              <a:noFill/>
              <a:round/>
            </a:ln>
          </p:spPr>
          <p:txBody>
            <a:bodyPr vert="horz" wrap="square" lIns="91440" tIns="45720" rIns="91440" bIns="45720" numCol="1" anchor="t" anchorCtr="0" compatLnSpc="1"/>
            <a:p>
              <a:endParaRPr lang="en-US">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grpSp>
      <p:pic>
        <p:nvPicPr>
          <p:cNvPr id="5" name="图片 4" descr="千库网_大学生就业指导插画_元素编号12842633 (1)"/>
          <p:cNvPicPr>
            <a:picLocks noChangeAspect="1"/>
          </p:cNvPicPr>
          <p:nvPr/>
        </p:nvPicPr>
        <p:blipFill>
          <a:blip r:embed="rId2"/>
          <a:srcRect t="34076"/>
          <a:stretch>
            <a:fillRect/>
          </a:stretch>
        </p:blipFill>
        <p:spPr>
          <a:xfrm>
            <a:off x="8979535" y="1558925"/>
            <a:ext cx="2853690" cy="2362200"/>
          </a:xfrm>
          <a:prstGeom prst="rect">
            <a:avLst/>
          </a:prstGeom>
        </p:spPr>
      </p:pic>
      <p:sp>
        <p:nvSpPr>
          <p:cNvPr id="7" name="Rounded Rectangle 10"/>
          <p:cNvSpPr/>
          <p:nvPr/>
        </p:nvSpPr>
        <p:spPr>
          <a:xfrm>
            <a:off x="10173970" y="5276215"/>
            <a:ext cx="1473835" cy="937895"/>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8" name="Rectangle 40"/>
          <p:cNvSpPr/>
          <p:nvPr/>
        </p:nvSpPr>
        <p:spPr>
          <a:xfrm>
            <a:off x="10637520" y="5822950"/>
            <a:ext cx="546735" cy="260985"/>
          </a:xfrm>
          <a:prstGeom prst="rect">
            <a:avLst/>
          </a:prstGeom>
        </p:spPr>
        <p:txBody>
          <a:bodyPr wrap="square" lIns="0" tIns="0" rIns="0" bIns="0">
            <a:spAutoFit/>
          </a:bodyPr>
          <a:p>
            <a:pPr algn="ctr"/>
            <a:r>
              <a:rPr lang="en-US" altLang="zh-CN" sz="1700" b="1" spc="150" dirty="0">
                <a:solidFill>
                  <a:schemeClr val="tx1"/>
                </a:solidFill>
                <a:uFillTx/>
                <a:latin typeface="思源黑体 Normal" panose="020B0400000000000000" charset="-122"/>
                <a:ea typeface="思源黑体 Normal" panose="020B0400000000000000" charset="-122"/>
                <a:sym typeface="+mn-ea"/>
              </a:rPr>
              <a:t>……</a:t>
            </a:r>
            <a:endParaRPr lang="en-US" altLang="zh-CN" sz="1700" b="1" spc="150" dirty="0">
              <a:solidFill>
                <a:schemeClr val="tx1"/>
              </a:solidFill>
              <a:uFillTx/>
              <a:latin typeface="思源黑体 Normal" panose="020B0400000000000000" charset="-122"/>
              <a:ea typeface="思源黑体 Normal" panose="020B0400000000000000" charset="-122"/>
              <a:sym typeface="+mn-ea"/>
            </a:endParaRPr>
          </a:p>
        </p:txBody>
      </p:sp>
      <p:sp>
        <p:nvSpPr>
          <p:cNvPr id="14" name="Freeform 52"/>
          <p:cNvSpPr>
            <a:spLocks noEditPoints="1"/>
          </p:cNvSpPr>
          <p:nvPr/>
        </p:nvSpPr>
        <p:spPr bwMode="auto">
          <a:xfrm>
            <a:off x="10756900" y="5403215"/>
            <a:ext cx="300990" cy="300990"/>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ln>
        </p:spPr>
        <p:txBody>
          <a:bodyPr vert="horz" wrap="square" lIns="91440" tIns="45720" rIns="91440" bIns="45720" numCol="1" anchor="t" anchorCtr="0" compatLnSpc="1"/>
          <a:p>
            <a:r>
              <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rPr>
              <a:t> </a:t>
            </a: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不同大类毕业生就业特点</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4599940" y="1129030"/>
            <a:ext cx="2992120" cy="429895"/>
          </a:xfrm>
          <a:prstGeom prst="rect">
            <a:avLst/>
          </a:prstGeom>
          <a:noFill/>
        </p:spPr>
        <p:txBody>
          <a:bodyPr wrap="square" rtlCol="0">
            <a:spAutoFit/>
          </a:bodyPr>
          <a:p>
            <a:pPr algn="ctr"/>
            <a:r>
              <a:rPr lang="zh-CN" altLang="en-US" sz="2200" spc="150">
                <a:solidFill>
                  <a:schemeClr val="tx1"/>
                </a:solidFill>
                <a:uFillTx/>
                <a:latin typeface="思源黑体 Normal" panose="020B0400000000000000" charset="-122"/>
                <a:ea typeface="思源黑体 Normal" panose="020B0400000000000000" charset="-122"/>
              </a:rPr>
              <a:t>设计类专业</a:t>
            </a:r>
            <a:endParaRPr lang="zh-CN" altLang="en-US" sz="2200" spc="150">
              <a:solidFill>
                <a:schemeClr val="tx1"/>
              </a:solidFill>
              <a:uFillTx/>
              <a:latin typeface="思源黑体 Normal" panose="020B0400000000000000" charset="-122"/>
              <a:ea typeface="思源黑体 Normal" panose="020B0400000000000000" charset="-122"/>
            </a:endParaRPr>
          </a:p>
        </p:txBody>
      </p:sp>
      <p:cxnSp>
        <p:nvCxnSpPr>
          <p:cNvPr id="5" name="直接连接符 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CxnSpPr/>
          <p:nvPr/>
        </p:nvCxnSpPr>
        <p:spPr>
          <a:xfrm>
            <a:off x="4069038" y="3214993"/>
            <a:ext cx="4053840" cy="0"/>
          </a:xfrm>
          <a:prstGeom prst="line">
            <a:avLst/>
          </a:prstGeom>
          <a:noFill/>
          <a:ln w="9525">
            <a:solidFill>
              <a:srgbClr val="037137"/>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CxnSpPr/>
          <p:nvPr/>
        </p:nvCxnSpPr>
        <p:spPr>
          <a:xfrm>
            <a:off x="6111198" y="3225975"/>
            <a:ext cx="1166859" cy="1099131"/>
          </a:xfrm>
          <a:prstGeom prst="line">
            <a:avLst/>
          </a:prstGeom>
          <a:noFill/>
          <a:ln w="9525">
            <a:solidFill>
              <a:srgbClr val="037137"/>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CxnSpPr/>
          <p:nvPr/>
        </p:nvCxnSpPr>
        <p:spPr>
          <a:xfrm flipH="1">
            <a:off x="4932638" y="3225975"/>
            <a:ext cx="1166859" cy="1099131"/>
          </a:xfrm>
          <a:prstGeom prst="line">
            <a:avLst/>
          </a:prstGeom>
          <a:noFill/>
          <a:ln w="9525">
            <a:solidFill>
              <a:srgbClr val="037137"/>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CxnSpPr/>
          <p:nvPr/>
        </p:nvCxnSpPr>
        <p:spPr>
          <a:xfrm>
            <a:off x="6095958" y="3210186"/>
            <a:ext cx="0" cy="1631229"/>
          </a:xfrm>
          <a:prstGeom prst="line">
            <a:avLst/>
          </a:prstGeom>
          <a:noFill/>
          <a:ln w="9525">
            <a:solidFill>
              <a:srgbClr val="037137"/>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1" name="椭圆 10"/>
          <p:cNvSpPr/>
          <p:nvPr/>
        </p:nvSpPr>
        <p:spPr>
          <a:xfrm>
            <a:off x="5587958" y="4841415"/>
            <a:ext cx="1016000" cy="1016000"/>
          </a:xfrm>
          <a:prstGeom prst="ellipse">
            <a:avLst/>
          </a:prstGeom>
          <a:noFill/>
          <a:ln w="9525">
            <a:solidFill>
              <a:srgbClr val="037137"/>
            </a:solidFill>
            <a:prstDash val="sysDash"/>
            <a:headEnd type="oval" w="med" len="med"/>
            <a:tailEnd type="oval" w="med" len="med"/>
          </a:ln>
          <a:extLst>
            <a:ext uri="{909E8E84-426E-40DD-AFC4-6F175D3DCCD1}">
              <a14:hiddenFill xmlns:a14="http://schemas.microsoft.com/office/drawing/2010/main">
                <a:solidFill>
                  <a:schemeClr val="accent4">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2" name="Freeform 338"/>
          <p:cNvSpPr>
            <a:spLocks noEditPoints="1"/>
          </p:cNvSpPr>
          <p:nvPr/>
        </p:nvSpPr>
        <p:spPr bwMode="auto">
          <a:xfrm>
            <a:off x="5843148" y="5171238"/>
            <a:ext cx="512696" cy="435792"/>
          </a:xfrm>
          <a:custGeom>
            <a:avLst/>
            <a:gdLst>
              <a:gd name="T0" fmla="*/ 58 w 76"/>
              <a:gd name="T1" fmla="*/ 2 h 65"/>
              <a:gd name="T2" fmla="*/ 69 w 76"/>
              <a:gd name="T3" fmla="*/ 2 h 65"/>
              <a:gd name="T4" fmla="*/ 76 w 76"/>
              <a:gd name="T5" fmla="*/ 8 h 65"/>
              <a:gd name="T6" fmla="*/ 76 w 76"/>
              <a:gd name="T7" fmla="*/ 62 h 65"/>
              <a:gd name="T8" fmla="*/ 73 w 76"/>
              <a:gd name="T9" fmla="*/ 65 h 65"/>
              <a:gd name="T10" fmla="*/ 12 w 76"/>
              <a:gd name="T11" fmla="*/ 62 h 65"/>
              <a:gd name="T12" fmla="*/ 8 w 76"/>
              <a:gd name="T13" fmla="*/ 58 h 65"/>
              <a:gd name="T14" fmla="*/ 0 w 76"/>
              <a:gd name="T15" fmla="*/ 45 h 65"/>
              <a:gd name="T16" fmla="*/ 10 w 76"/>
              <a:gd name="T17" fmla="*/ 47 h 65"/>
              <a:gd name="T18" fmla="*/ 49 w 76"/>
              <a:gd name="T19" fmla="*/ 47 h 65"/>
              <a:gd name="T20" fmla="*/ 10 w 76"/>
              <a:gd name="T21" fmla="*/ 44 h 65"/>
              <a:gd name="T22" fmla="*/ 10 w 76"/>
              <a:gd name="T23" fmla="*/ 41 h 65"/>
              <a:gd name="T24" fmla="*/ 49 w 76"/>
              <a:gd name="T25" fmla="*/ 39 h 65"/>
              <a:gd name="T26" fmla="*/ 10 w 76"/>
              <a:gd name="T27" fmla="*/ 31 h 65"/>
              <a:gd name="T28" fmla="*/ 49 w 76"/>
              <a:gd name="T29" fmla="*/ 31 h 65"/>
              <a:gd name="T30" fmla="*/ 42 w 76"/>
              <a:gd name="T31" fmla="*/ 23 h 65"/>
              <a:gd name="T32" fmla="*/ 50 w 76"/>
              <a:gd name="T33" fmla="*/ 21 h 65"/>
              <a:gd name="T34" fmla="*/ 45 w 76"/>
              <a:gd name="T35" fmla="*/ 14 h 65"/>
              <a:gd name="T36" fmla="*/ 46 w 76"/>
              <a:gd name="T37" fmla="*/ 12 h 65"/>
              <a:gd name="T38" fmla="*/ 50 w 76"/>
              <a:gd name="T39" fmla="*/ 12 h 65"/>
              <a:gd name="T40" fmla="*/ 42 w 76"/>
              <a:gd name="T41" fmla="*/ 15 h 65"/>
              <a:gd name="T42" fmla="*/ 46 w 76"/>
              <a:gd name="T43" fmla="*/ 21 h 65"/>
              <a:gd name="T44" fmla="*/ 45 w 76"/>
              <a:gd name="T45" fmla="*/ 23 h 65"/>
              <a:gd name="T46" fmla="*/ 18 w 76"/>
              <a:gd name="T47" fmla="*/ 26 h 65"/>
              <a:gd name="T48" fmla="*/ 15 w 76"/>
              <a:gd name="T49" fmla="*/ 17 h 65"/>
              <a:gd name="T50" fmla="*/ 9 w 76"/>
              <a:gd name="T51" fmla="*/ 26 h 65"/>
              <a:gd name="T52" fmla="*/ 15 w 76"/>
              <a:gd name="T53" fmla="*/ 26 h 65"/>
              <a:gd name="T54" fmla="*/ 26 w 76"/>
              <a:gd name="T55" fmla="*/ 24 h 65"/>
              <a:gd name="T56" fmla="*/ 26 w 76"/>
              <a:gd name="T57" fmla="*/ 18 h 65"/>
              <a:gd name="T58" fmla="*/ 23 w 76"/>
              <a:gd name="T59" fmla="*/ 12 h 65"/>
              <a:gd name="T60" fmla="*/ 19 w 76"/>
              <a:gd name="T61" fmla="*/ 10 h 65"/>
              <a:gd name="T62" fmla="*/ 41 w 76"/>
              <a:gd name="T63" fmla="*/ 10 h 65"/>
              <a:gd name="T64" fmla="*/ 36 w 76"/>
              <a:gd name="T65" fmla="*/ 10 h 65"/>
              <a:gd name="T66" fmla="*/ 30 w 76"/>
              <a:gd name="T67" fmla="*/ 10 h 65"/>
              <a:gd name="T68" fmla="*/ 32 w 76"/>
              <a:gd name="T69" fmla="*/ 26 h 65"/>
              <a:gd name="T70" fmla="*/ 39 w 76"/>
              <a:gd name="T71" fmla="*/ 26 h 65"/>
              <a:gd name="T72" fmla="*/ 58 w 76"/>
              <a:gd name="T73" fmla="*/ 44 h 65"/>
              <a:gd name="T74" fmla="*/ 61 w 76"/>
              <a:gd name="T75" fmla="*/ 53 h 65"/>
              <a:gd name="T76" fmla="*/ 63 w 76"/>
              <a:gd name="T77" fmla="*/ 44 h 65"/>
              <a:gd name="T78" fmla="*/ 63 w 76"/>
              <a:gd name="T79" fmla="*/ 8 h 65"/>
              <a:gd name="T80" fmla="*/ 59 w 76"/>
              <a:gd name="T81" fmla="*/ 7 h 65"/>
              <a:gd name="T82" fmla="*/ 68 w 76"/>
              <a:gd name="T83" fmla="*/ 7 h 65"/>
              <a:gd name="T84" fmla="*/ 68 w 76"/>
              <a:gd name="T85" fmla="*/ 8 h 65"/>
              <a:gd name="T86" fmla="*/ 67 w 76"/>
              <a:gd name="T87" fmla="*/ 53 h 65"/>
              <a:gd name="T88" fmla="*/ 62 w 76"/>
              <a:gd name="T89" fmla="*/ 58 h 65"/>
              <a:gd name="T90" fmla="*/ 71 w 76"/>
              <a:gd name="T91" fmla="*/ 59 h 65"/>
              <a:gd name="T92" fmla="*/ 71 w 76"/>
              <a:gd name="T93" fmla="*/ 8 h 65"/>
              <a:gd name="T94" fmla="*/ 69 w 76"/>
              <a:gd name="T95" fmla="*/ 7 h 65"/>
              <a:gd name="T96" fmla="*/ 5 w 76"/>
              <a:gd name="T97" fmla="*/ 5 h 65"/>
              <a:gd name="T98" fmla="*/ 5 w 76"/>
              <a:gd name="T99" fmla="*/ 45 h 65"/>
              <a:gd name="T100" fmla="*/ 54 w 76"/>
              <a:gd name="T101" fmla="*/ 53 h 65"/>
              <a:gd name="T102" fmla="*/ 53 w 76"/>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 h="65">
                <a:moveTo>
                  <a:pt x="2" y="0"/>
                </a:moveTo>
                <a:cubicBezTo>
                  <a:pt x="55" y="0"/>
                  <a:pt x="55" y="0"/>
                  <a:pt x="55" y="0"/>
                </a:cubicBezTo>
                <a:cubicBezTo>
                  <a:pt x="57" y="0"/>
                  <a:pt x="58" y="1"/>
                  <a:pt x="58" y="2"/>
                </a:cubicBezTo>
                <a:cubicBezTo>
                  <a:pt x="58" y="2"/>
                  <a:pt x="59" y="2"/>
                  <a:pt x="59" y="2"/>
                </a:cubicBezTo>
                <a:cubicBezTo>
                  <a:pt x="68" y="2"/>
                  <a:pt x="68" y="2"/>
                  <a:pt x="68" y="2"/>
                </a:cubicBezTo>
                <a:cubicBezTo>
                  <a:pt x="68" y="2"/>
                  <a:pt x="69" y="2"/>
                  <a:pt x="69" y="2"/>
                </a:cubicBezTo>
                <a:cubicBezTo>
                  <a:pt x="69" y="2"/>
                  <a:pt x="69" y="2"/>
                  <a:pt x="70" y="2"/>
                </a:cubicBezTo>
                <a:cubicBezTo>
                  <a:pt x="71" y="2"/>
                  <a:pt x="73" y="2"/>
                  <a:pt x="74" y="3"/>
                </a:cubicBezTo>
                <a:cubicBezTo>
                  <a:pt x="75" y="5"/>
                  <a:pt x="76" y="6"/>
                  <a:pt x="76" y="8"/>
                </a:cubicBezTo>
                <a:cubicBezTo>
                  <a:pt x="76" y="8"/>
                  <a:pt x="76" y="8"/>
                  <a:pt x="76" y="9"/>
                </a:cubicBezTo>
                <a:cubicBezTo>
                  <a:pt x="76" y="9"/>
                  <a:pt x="76" y="9"/>
                  <a:pt x="76" y="9"/>
                </a:cubicBezTo>
                <a:cubicBezTo>
                  <a:pt x="76" y="62"/>
                  <a:pt x="76" y="62"/>
                  <a:pt x="76" y="62"/>
                </a:cubicBezTo>
                <a:cubicBezTo>
                  <a:pt x="76" y="62"/>
                  <a:pt x="76" y="62"/>
                  <a:pt x="76" y="62"/>
                </a:cubicBezTo>
                <a:cubicBezTo>
                  <a:pt x="76" y="62"/>
                  <a:pt x="76" y="62"/>
                  <a:pt x="76" y="62"/>
                </a:cubicBezTo>
                <a:cubicBezTo>
                  <a:pt x="76" y="63"/>
                  <a:pt x="75" y="65"/>
                  <a:pt x="73" y="65"/>
                </a:cubicBezTo>
                <a:cubicBezTo>
                  <a:pt x="73" y="65"/>
                  <a:pt x="73" y="64"/>
                  <a:pt x="72" y="64"/>
                </a:cubicBezTo>
                <a:cubicBezTo>
                  <a:pt x="14" y="64"/>
                  <a:pt x="14" y="64"/>
                  <a:pt x="14" y="64"/>
                </a:cubicBezTo>
                <a:cubicBezTo>
                  <a:pt x="13" y="64"/>
                  <a:pt x="12" y="63"/>
                  <a:pt x="12" y="62"/>
                </a:cubicBezTo>
                <a:cubicBezTo>
                  <a:pt x="12" y="58"/>
                  <a:pt x="12" y="58"/>
                  <a:pt x="12" y="58"/>
                </a:cubicBezTo>
                <a:cubicBezTo>
                  <a:pt x="8" y="58"/>
                  <a:pt x="8" y="58"/>
                  <a:pt x="8" y="58"/>
                </a:cubicBezTo>
                <a:cubicBezTo>
                  <a:pt x="8" y="58"/>
                  <a:pt x="8" y="58"/>
                  <a:pt x="8" y="58"/>
                </a:cubicBezTo>
                <a:cubicBezTo>
                  <a:pt x="6" y="57"/>
                  <a:pt x="4" y="56"/>
                  <a:pt x="2" y="54"/>
                </a:cubicBezTo>
                <a:cubicBezTo>
                  <a:pt x="1" y="52"/>
                  <a:pt x="0" y="49"/>
                  <a:pt x="0" y="45"/>
                </a:cubicBezTo>
                <a:cubicBezTo>
                  <a:pt x="0" y="45"/>
                  <a:pt x="0" y="45"/>
                  <a:pt x="0" y="45"/>
                </a:cubicBezTo>
                <a:cubicBezTo>
                  <a:pt x="0" y="3"/>
                  <a:pt x="0" y="3"/>
                  <a:pt x="0" y="3"/>
                </a:cubicBezTo>
                <a:cubicBezTo>
                  <a:pt x="0" y="1"/>
                  <a:pt x="1" y="0"/>
                  <a:pt x="2" y="0"/>
                </a:cubicBezTo>
                <a:close/>
                <a:moveTo>
                  <a:pt x="10" y="47"/>
                </a:moveTo>
                <a:cubicBezTo>
                  <a:pt x="10" y="49"/>
                  <a:pt x="10" y="49"/>
                  <a:pt x="10" y="49"/>
                </a:cubicBezTo>
                <a:cubicBezTo>
                  <a:pt x="49" y="49"/>
                  <a:pt x="49" y="49"/>
                  <a:pt x="49" y="49"/>
                </a:cubicBezTo>
                <a:cubicBezTo>
                  <a:pt x="49" y="47"/>
                  <a:pt x="49" y="47"/>
                  <a:pt x="49" y="47"/>
                </a:cubicBezTo>
                <a:cubicBezTo>
                  <a:pt x="10" y="47"/>
                  <a:pt x="10" y="47"/>
                  <a:pt x="10" y="47"/>
                </a:cubicBezTo>
                <a:close/>
                <a:moveTo>
                  <a:pt x="10" y="41"/>
                </a:moveTo>
                <a:cubicBezTo>
                  <a:pt x="10" y="44"/>
                  <a:pt x="10" y="44"/>
                  <a:pt x="10" y="44"/>
                </a:cubicBezTo>
                <a:cubicBezTo>
                  <a:pt x="49" y="44"/>
                  <a:pt x="49" y="44"/>
                  <a:pt x="49" y="44"/>
                </a:cubicBezTo>
                <a:cubicBezTo>
                  <a:pt x="49" y="41"/>
                  <a:pt x="49" y="41"/>
                  <a:pt x="49" y="41"/>
                </a:cubicBezTo>
                <a:cubicBezTo>
                  <a:pt x="10" y="41"/>
                  <a:pt x="10" y="41"/>
                  <a:pt x="10" y="41"/>
                </a:cubicBezTo>
                <a:close/>
                <a:moveTo>
                  <a:pt x="10" y="36"/>
                </a:moveTo>
                <a:cubicBezTo>
                  <a:pt x="10" y="39"/>
                  <a:pt x="10" y="39"/>
                  <a:pt x="10" y="39"/>
                </a:cubicBezTo>
                <a:cubicBezTo>
                  <a:pt x="49" y="39"/>
                  <a:pt x="49" y="39"/>
                  <a:pt x="49" y="39"/>
                </a:cubicBezTo>
                <a:cubicBezTo>
                  <a:pt x="49" y="36"/>
                  <a:pt x="49" y="36"/>
                  <a:pt x="49" y="36"/>
                </a:cubicBezTo>
                <a:cubicBezTo>
                  <a:pt x="10" y="36"/>
                  <a:pt x="10" y="36"/>
                  <a:pt x="10" y="36"/>
                </a:cubicBezTo>
                <a:close/>
                <a:moveTo>
                  <a:pt x="10" y="31"/>
                </a:moveTo>
                <a:cubicBezTo>
                  <a:pt x="10" y="33"/>
                  <a:pt x="10" y="33"/>
                  <a:pt x="10" y="33"/>
                </a:cubicBezTo>
                <a:cubicBezTo>
                  <a:pt x="49" y="33"/>
                  <a:pt x="49" y="33"/>
                  <a:pt x="49" y="33"/>
                </a:cubicBezTo>
                <a:cubicBezTo>
                  <a:pt x="49" y="31"/>
                  <a:pt x="49" y="31"/>
                  <a:pt x="49" y="31"/>
                </a:cubicBezTo>
                <a:cubicBezTo>
                  <a:pt x="10" y="31"/>
                  <a:pt x="10" y="31"/>
                  <a:pt x="10" y="31"/>
                </a:cubicBezTo>
                <a:close/>
                <a:moveTo>
                  <a:pt x="42" y="20"/>
                </a:moveTo>
                <a:cubicBezTo>
                  <a:pt x="42" y="23"/>
                  <a:pt x="42" y="23"/>
                  <a:pt x="42" y="23"/>
                </a:cubicBezTo>
                <a:cubicBezTo>
                  <a:pt x="42" y="25"/>
                  <a:pt x="43" y="26"/>
                  <a:pt x="46" y="26"/>
                </a:cubicBezTo>
                <a:cubicBezTo>
                  <a:pt x="48" y="26"/>
                  <a:pt x="50" y="25"/>
                  <a:pt x="50" y="23"/>
                </a:cubicBezTo>
                <a:cubicBezTo>
                  <a:pt x="50" y="21"/>
                  <a:pt x="50" y="21"/>
                  <a:pt x="50" y="21"/>
                </a:cubicBezTo>
                <a:cubicBezTo>
                  <a:pt x="50" y="20"/>
                  <a:pt x="50" y="20"/>
                  <a:pt x="49" y="19"/>
                </a:cubicBezTo>
                <a:cubicBezTo>
                  <a:pt x="49" y="18"/>
                  <a:pt x="48" y="17"/>
                  <a:pt x="46" y="16"/>
                </a:cubicBezTo>
                <a:cubicBezTo>
                  <a:pt x="46" y="15"/>
                  <a:pt x="45" y="14"/>
                  <a:pt x="45" y="14"/>
                </a:cubicBezTo>
                <a:cubicBezTo>
                  <a:pt x="45" y="13"/>
                  <a:pt x="45" y="13"/>
                  <a:pt x="45" y="13"/>
                </a:cubicBezTo>
                <a:cubicBezTo>
                  <a:pt x="45" y="12"/>
                  <a:pt x="45" y="12"/>
                  <a:pt x="46" y="12"/>
                </a:cubicBezTo>
                <a:cubicBezTo>
                  <a:pt x="46" y="12"/>
                  <a:pt x="46" y="12"/>
                  <a:pt x="46" y="12"/>
                </a:cubicBezTo>
                <a:cubicBezTo>
                  <a:pt x="46" y="15"/>
                  <a:pt x="46" y="15"/>
                  <a:pt x="46" y="15"/>
                </a:cubicBezTo>
                <a:cubicBezTo>
                  <a:pt x="50" y="15"/>
                  <a:pt x="50" y="15"/>
                  <a:pt x="50" y="15"/>
                </a:cubicBezTo>
                <a:cubicBezTo>
                  <a:pt x="50" y="12"/>
                  <a:pt x="50" y="12"/>
                  <a:pt x="50" y="12"/>
                </a:cubicBezTo>
                <a:cubicBezTo>
                  <a:pt x="50" y="10"/>
                  <a:pt x="48" y="10"/>
                  <a:pt x="46" y="10"/>
                </a:cubicBezTo>
                <a:cubicBezTo>
                  <a:pt x="43" y="10"/>
                  <a:pt x="42" y="11"/>
                  <a:pt x="42" y="13"/>
                </a:cubicBezTo>
                <a:cubicBezTo>
                  <a:pt x="42" y="15"/>
                  <a:pt x="42" y="15"/>
                  <a:pt x="42" y="15"/>
                </a:cubicBezTo>
                <a:cubicBezTo>
                  <a:pt x="42" y="15"/>
                  <a:pt x="42" y="16"/>
                  <a:pt x="42" y="16"/>
                </a:cubicBezTo>
                <a:cubicBezTo>
                  <a:pt x="43" y="17"/>
                  <a:pt x="44" y="18"/>
                  <a:pt x="45" y="19"/>
                </a:cubicBezTo>
                <a:cubicBezTo>
                  <a:pt x="46" y="20"/>
                  <a:pt x="46" y="21"/>
                  <a:pt x="46" y="21"/>
                </a:cubicBezTo>
                <a:cubicBezTo>
                  <a:pt x="46" y="23"/>
                  <a:pt x="46" y="23"/>
                  <a:pt x="46" y="23"/>
                </a:cubicBezTo>
                <a:cubicBezTo>
                  <a:pt x="46" y="24"/>
                  <a:pt x="46" y="24"/>
                  <a:pt x="46" y="24"/>
                </a:cubicBezTo>
                <a:cubicBezTo>
                  <a:pt x="45" y="24"/>
                  <a:pt x="45" y="24"/>
                  <a:pt x="45" y="23"/>
                </a:cubicBezTo>
                <a:cubicBezTo>
                  <a:pt x="45" y="20"/>
                  <a:pt x="45" y="20"/>
                  <a:pt x="45" y="20"/>
                </a:cubicBezTo>
                <a:cubicBezTo>
                  <a:pt x="42" y="20"/>
                  <a:pt x="42" y="20"/>
                  <a:pt x="42" y="20"/>
                </a:cubicBezTo>
                <a:close/>
                <a:moveTo>
                  <a:pt x="18" y="26"/>
                </a:moveTo>
                <a:cubicBezTo>
                  <a:pt x="18" y="10"/>
                  <a:pt x="18" y="10"/>
                  <a:pt x="18" y="10"/>
                </a:cubicBezTo>
                <a:cubicBezTo>
                  <a:pt x="15" y="10"/>
                  <a:pt x="15" y="10"/>
                  <a:pt x="15" y="10"/>
                </a:cubicBezTo>
                <a:cubicBezTo>
                  <a:pt x="15" y="17"/>
                  <a:pt x="15" y="17"/>
                  <a:pt x="15" y="17"/>
                </a:cubicBezTo>
                <a:cubicBezTo>
                  <a:pt x="13" y="10"/>
                  <a:pt x="13" y="10"/>
                  <a:pt x="13" y="10"/>
                </a:cubicBezTo>
                <a:cubicBezTo>
                  <a:pt x="9" y="10"/>
                  <a:pt x="9" y="10"/>
                  <a:pt x="9" y="10"/>
                </a:cubicBezTo>
                <a:cubicBezTo>
                  <a:pt x="9" y="26"/>
                  <a:pt x="9" y="26"/>
                  <a:pt x="9" y="26"/>
                </a:cubicBezTo>
                <a:cubicBezTo>
                  <a:pt x="12" y="26"/>
                  <a:pt x="12" y="26"/>
                  <a:pt x="12" y="26"/>
                </a:cubicBezTo>
                <a:cubicBezTo>
                  <a:pt x="12" y="17"/>
                  <a:pt x="12" y="17"/>
                  <a:pt x="12" y="17"/>
                </a:cubicBezTo>
                <a:cubicBezTo>
                  <a:pt x="15" y="26"/>
                  <a:pt x="15" y="26"/>
                  <a:pt x="15" y="26"/>
                </a:cubicBezTo>
                <a:cubicBezTo>
                  <a:pt x="18" y="26"/>
                  <a:pt x="18" y="26"/>
                  <a:pt x="18" y="26"/>
                </a:cubicBezTo>
                <a:close/>
                <a:moveTo>
                  <a:pt x="26" y="26"/>
                </a:moveTo>
                <a:cubicBezTo>
                  <a:pt x="26" y="24"/>
                  <a:pt x="26" y="24"/>
                  <a:pt x="26" y="24"/>
                </a:cubicBezTo>
                <a:cubicBezTo>
                  <a:pt x="23" y="24"/>
                  <a:pt x="23" y="24"/>
                  <a:pt x="23" y="24"/>
                </a:cubicBezTo>
                <a:cubicBezTo>
                  <a:pt x="23" y="18"/>
                  <a:pt x="23" y="18"/>
                  <a:pt x="23" y="18"/>
                </a:cubicBezTo>
                <a:cubicBezTo>
                  <a:pt x="26" y="18"/>
                  <a:pt x="26" y="18"/>
                  <a:pt x="26" y="18"/>
                </a:cubicBezTo>
                <a:cubicBezTo>
                  <a:pt x="26" y="16"/>
                  <a:pt x="26" y="16"/>
                  <a:pt x="26" y="16"/>
                </a:cubicBezTo>
                <a:cubicBezTo>
                  <a:pt x="23" y="16"/>
                  <a:pt x="23" y="16"/>
                  <a:pt x="23" y="16"/>
                </a:cubicBezTo>
                <a:cubicBezTo>
                  <a:pt x="23" y="12"/>
                  <a:pt x="23" y="12"/>
                  <a:pt x="23" y="12"/>
                </a:cubicBezTo>
                <a:cubicBezTo>
                  <a:pt x="26" y="12"/>
                  <a:pt x="26" y="12"/>
                  <a:pt x="26" y="12"/>
                </a:cubicBezTo>
                <a:cubicBezTo>
                  <a:pt x="26" y="10"/>
                  <a:pt x="26" y="10"/>
                  <a:pt x="26" y="10"/>
                </a:cubicBezTo>
                <a:cubicBezTo>
                  <a:pt x="19" y="10"/>
                  <a:pt x="19" y="10"/>
                  <a:pt x="19" y="10"/>
                </a:cubicBezTo>
                <a:cubicBezTo>
                  <a:pt x="19" y="26"/>
                  <a:pt x="19" y="26"/>
                  <a:pt x="19" y="26"/>
                </a:cubicBezTo>
                <a:cubicBezTo>
                  <a:pt x="26" y="26"/>
                  <a:pt x="26" y="26"/>
                  <a:pt x="26" y="26"/>
                </a:cubicBezTo>
                <a:close/>
                <a:moveTo>
                  <a:pt x="41" y="10"/>
                </a:moveTo>
                <a:cubicBezTo>
                  <a:pt x="38" y="10"/>
                  <a:pt x="38" y="10"/>
                  <a:pt x="38" y="10"/>
                </a:cubicBezTo>
                <a:cubicBezTo>
                  <a:pt x="37" y="17"/>
                  <a:pt x="37" y="17"/>
                  <a:pt x="37" y="17"/>
                </a:cubicBezTo>
                <a:cubicBezTo>
                  <a:pt x="36" y="10"/>
                  <a:pt x="36" y="10"/>
                  <a:pt x="36" y="10"/>
                </a:cubicBezTo>
                <a:cubicBezTo>
                  <a:pt x="32" y="10"/>
                  <a:pt x="32" y="10"/>
                  <a:pt x="32" y="10"/>
                </a:cubicBezTo>
                <a:cubicBezTo>
                  <a:pt x="31" y="17"/>
                  <a:pt x="31" y="17"/>
                  <a:pt x="31" y="17"/>
                </a:cubicBezTo>
                <a:cubicBezTo>
                  <a:pt x="30" y="10"/>
                  <a:pt x="30" y="10"/>
                  <a:pt x="30" y="10"/>
                </a:cubicBezTo>
                <a:cubicBezTo>
                  <a:pt x="26" y="10"/>
                  <a:pt x="26" y="10"/>
                  <a:pt x="26" y="10"/>
                </a:cubicBezTo>
                <a:cubicBezTo>
                  <a:pt x="29" y="26"/>
                  <a:pt x="29" y="26"/>
                  <a:pt x="29" y="26"/>
                </a:cubicBezTo>
                <a:cubicBezTo>
                  <a:pt x="32" y="26"/>
                  <a:pt x="32" y="26"/>
                  <a:pt x="32" y="26"/>
                </a:cubicBezTo>
                <a:cubicBezTo>
                  <a:pt x="33" y="17"/>
                  <a:pt x="33" y="17"/>
                  <a:pt x="33" y="17"/>
                </a:cubicBezTo>
                <a:cubicBezTo>
                  <a:pt x="35" y="26"/>
                  <a:pt x="35" y="26"/>
                  <a:pt x="35" y="26"/>
                </a:cubicBezTo>
                <a:cubicBezTo>
                  <a:pt x="39" y="26"/>
                  <a:pt x="39" y="26"/>
                  <a:pt x="39" y="26"/>
                </a:cubicBezTo>
                <a:cubicBezTo>
                  <a:pt x="41" y="10"/>
                  <a:pt x="41" y="10"/>
                  <a:pt x="41" y="10"/>
                </a:cubicBezTo>
                <a:close/>
                <a:moveTo>
                  <a:pt x="58" y="7"/>
                </a:moveTo>
                <a:cubicBezTo>
                  <a:pt x="58" y="44"/>
                  <a:pt x="58" y="44"/>
                  <a:pt x="58" y="44"/>
                </a:cubicBezTo>
                <a:cubicBezTo>
                  <a:pt x="58" y="44"/>
                  <a:pt x="58" y="44"/>
                  <a:pt x="58" y="45"/>
                </a:cubicBezTo>
                <a:cubicBezTo>
                  <a:pt x="58" y="48"/>
                  <a:pt x="58" y="50"/>
                  <a:pt x="59" y="52"/>
                </a:cubicBezTo>
                <a:cubicBezTo>
                  <a:pt x="60" y="52"/>
                  <a:pt x="60" y="53"/>
                  <a:pt x="61" y="53"/>
                </a:cubicBezTo>
                <a:cubicBezTo>
                  <a:pt x="61" y="53"/>
                  <a:pt x="61" y="53"/>
                  <a:pt x="61" y="53"/>
                </a:cubicBezTo>
                <a:cubicBezTo>
                  <a:pt x="61" y="53"/>
                  <a:pt x="62" y="52"/>
                  <a:pt x="62" y="51"/>
                </a:cubicBezTo>
                <a:cubicBezTo>
                  <a:pt x="62" y="50"/>
                  <a:pt x="63" y="47"/>
                  <a:pt x="63" y="44"/>
                </a:cubicBezTo>
                <a:cubicBezTo>
                  <a:pt x="63" y="44"/>
                  <a:pt x="63" y="44"/>
                  <a:pt x="63" y="44"/>
                </a:cubicBezTo>
                <a:cubicBezTo>
                  <a:pt x="63" y="44"/>
                  <a:pt x="63" y="44"/>
                  <a:pt x="63" y="44"/>
                </a:cubicBezTo>
                <a:cubicBezTo>
                  <a:pt x="63" y="8"/>
                  <a:pt x="63" y="8"/>
                  <a:pt x="63" y="8"/>
                </a:cubicBezTo>
                <a:cubicBezTo>
                  <a:pt x="63" y="8"/>
                  <a:pt x="63" y="8"/>
                  <a:pt x="63" y="8"/>
                </a:cubicBezTo>
                <a:cubicBezTo>
                  <a:pt x="63" y="8"/>
                  <a:pt x="63" y="7"/>
                  <a:pt x="63" y="7"/>
                </a:cubicBezTo>
                <a:cubicBezTo>
                  <a:pt x="59" y="7"/>
                  <a:pt x="59" y="7"/>
                  <a:pt x="59" y="7"/>
                </a:cubicBezTo>
                <a:cubicBezTo>
                  <a:pt x="59" y="7"/>
                  <a:pt x="58" y="7"/>
                  <a:pt x="58" y="7"/>
                </a:cubicBezTo>
                <a:close/>
                <a:moveTo>
                  <a:pt x="69" y="7"/>
                </a:moveTo>
                <a:cubicBezTo>
                  <a:pt x="69" y="7"/>
                  <a:pt x="68" y="7"/>
                  <a:pt x="68" y="7"/>
                </a:cubicBezTo>
                <a:cubicBezTo>
                  <a:pt x="68" y="7"/>
                  <a:pt x="68" y="7"/>
                  <a:pt x="68" y="7"/>
                </a:cubicBezTo>
                <a:cubicBezTo>
                  <a:pt x="68" y="7"/>
                  <a:pt x="68" y="7"/>
                  <a:pt x="68" y="8"/>
                </a:cubicBezTo>
                <a:cubicBezTo>
                  <a:pt x="68" y="8"/>
                  <a:pt x="68" y="8"/>
                  <a:pt x="68" y="8"/>
                </a:cubicBezTo>
                <a:cubicBezTo>
                  <a:pt x="68" y="44"/>
                  <a:pt x="68" y="44"/>
                  <a:pt x="68" y="44"/>
                </a:cubicBezTo>
                <a:cubicBezTo>
                  <a:pt x="68" y="44"/>
                  <a:pt x="68" y="44"/>
                  <a:pt x="68" y="44"/>
                </a:cubicBezTo>
                <a:cubicBezTo>
                  <a:pt x="68" y="48"/>
                  <a:pt x="67" y="51"/>
                  <a:pt x="67" y="53"/>
                </a:cubicBezTo>
                <a:cubicBezTo>
                  <a:pt x="66" y="56"/>
                  <a:pt x="64" y="58"/>
                  <a:pt x="62" y="58"/>
                </a:cubicBezTo>
                <a:cubicBezTo>
                  <a:pt x="62" y="58"/>
                  <a:pt x="62" y="58"/>
                  <a:pt x="62" y="58"/>
                </a:cubicBezTo>
                <a:cubicBezTo>
                  <a:pt x="62" y="58"/>
                  <a:pt x="62" y="58"/>
                  <a:pt x="62" y="58"/>
                </a:cubicBezTo>
                <a:cubicBezTo>
                  <a:pt x="17" y="58"/>
                  <a:pt x="17" y="58"/>
                  <a:pt x="17" y="58"/>
                </a:cubicBezTo>
                <a:cubicBezTo>
                  <a:pt x="17" y="59"/>
                  <a:pt x="17" y="59"/>
                  <a:pt x="17" y="59"/>
                </a:cubicBezTo>
                <a:cubicBezTo>
                  <a:pt x="71" y="59"/>
                  <a:pt x="71" y="59"/>
                  <a:pt x="71" y="59"/>
                </a:cubicBezTo>
                <a:cubicBezTo>
                  <a:pt x="71" y="9"/>
                  <a:pt x="71" y="9"/>
                  <a:pt x="71" y="9"/>
                </a:cubicBezTo>
                <a:cubicBezTo>
                  <a:pt x="71" y="8"/>
                  <a:pt x="71" y="8"/>
                  <a:pt x="71" y="8"/>
                </a:cubicBezTo>
                <a:cubicBezTo>
                  <a:pt x="71" y="8"/>
                  <a:pt x="71" y="8"/>
                  <a:pt x="71" y="8"/>
                </a:cubicBezTo>
                <a:cubicBezTo>
                  <a:pt x="71" y="8"/>
                  <a:pt x="71" y="7"/>
                  <a:pt x="70" y="7"/>
                </a:cubicBezTo>
                <a:cubicBezTo>
                  <a:pt x="70" y="7"/>
                  <a:pt x="70" y="7"/>
                  <a:pt x="69" y="7"/>
                </a:cubicBezTo>
                <a:cubicBezTo>
                  <a:pt x="69" y="7"/>
                  <a:pt x="69" y="7"/>
                  <a:pt x="69" y="7"/>
                </a:cubicBezTo>
                <a:cubicBezTo>
                  <a:pt x="69" y="7"/>
                  <a:pt x="69" y="7"/>
                  <a:pt x="69" y="7"/>
                </a:cubicBezTo>
                <a:close/>
                <a:moveTo>
                  <a:pt x="53" y="5"/>
                </a:moveTo>
                <a:cubicBezTo>
                  <a:pt x="5" y="5"/>
                  <a:pt x="5" y="5"/>
                  <a:pt x="5" y="5"/>
                </a:cubicBezTo>
                <a:cubicBezTo>
                  <a:pt x="5" y="45"/>
                  <a:pt x="5" y="45"/>
                  <a:pt x="5" y="45"/>
                </a:cubicBezTo>
                <a:cubicBezTo>
                  <a:pt x="5" y="45"/>
                  <a:pt x="5" y="45"/>
                  <a:pt x="5" y="45"/>
                </a:cubicBezTo>
                <a:cubicBezTo>
                  <a:pt x="5" y="45"/>
                  <a:pt x="5" y="45"/>
                  <a:pt x="5" y="45"/>
                </a:cubicBezTo>
                <a:cubicBezTo>
                  <a:pt x="5" y="48"/>
                  <a:pt x="5" y="50"/>
                  <a:pt x="6" y="51"/>
                </a:cubicBezTo>
                <a:cubicBezTo>
                  <a:pt x="7" y="52"/>
                  <a:pt x="8" y="52"/>
                  <a:pt x="9" y="53"/>
                </a:cubicBezTo>
                <a:cubicBezTo>
                  <a:pt x="54" y="53"/>
                  <a:pt x="54" y="53"/>
                  <a:pt x="54" y="53"/>
                </a:cubicBezTo>
                <a:cubicBezTo>
                  <a:pt x="53" y="51"/>
                  <a:pt x="53" y="48"/>
                  <a:pt x="53" y="44"/>
                </a:cubicBezTo>
                <a:cubicBezTo>
                  <a:pt x="53" y="44"/>
                  <a:pt x="53" y="44"/>
                  <a:pt x="53" y="44"/>
                </a:cubicBezTo>
                <a:lnTo>
                  <a:pt x="53" y="5"/>
                </a:lnTo>
                <a:close/>
              </a:path>
            </a:pathLst>
          </a:custGeom>
          <a:solidFill>
            <a:schemeClr val="accent4">
              <a:lumMod val="75000"/>
            </a:schemeClr>
          </a:solidFill>
          <a:ln>
            <a:noFill/>
          </a:ln>
          <a:effectLst>
            <a:outerShdw blurRad="50800" dist="38100" dir="2700000" algn="tl" rotWithShape="0">
              <a:prstClr val="black">
                <a:alpha val="20000"/>
              </a:prstClr>
            </a:outerShdw>
          </a:effectLst>
        </p:spPr>
        <p:txBody>
          <a:bodyPr vert="horz" wrap="square" lIns="121920" tIns="60960" rIns="121920" bIns="60960" numCol="1" anchor="t" anchorCtr="0" compatLnSpc="1"/>
          <a:lstStyle/>
          <a:p>
            <a:endParaRPr lang="zh-CN" altLang="en-US" sz="2400"/>
          </a:p>
        </p:txBody>
      </p:sp>
      <p:sp>
        <p:nvSpPr>
          <p:cNvPr id="14" name="椭圆 13"/>
          <p:cNvSpPr/>
          <p:nvPr/>
        </p:nvSpPr>
        <p:spPr>
          <a:xfrm>
            <a:off x="3055579" y="2759541"/>
            <a:ext cx="1016000" cy="1016000"/>
          </a:xfrm>
          <a:prstGeom prst="ellipse">
            <a:avLst/>
          </a:prstGeom>
          <a:noFill/>
          <a:ln w="9525">
            <a:solidFill>
              <a:srgbClr val="037137"/>
            </a:solidFill>
            <a:prstDash val="sysDash"/>
            <a:headEnd type="oval" w="med" len="med"/>
            <a:tailEnd type="oval" w="med" len="med"/>
          </a:ln>
          <a:extLst>
            <a:ext uri="{909E8E84-426E-40DD-AFC4-6F175D3DCCD1}">
              <a14:hiddenFill xmlns:a14="http://schemas.microsoft.com/office/drawing/2010/main">
                <a:solidFill>
                  <a:schemeClr val="accent4">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6" name="椭圆 15"/>
          <p:cNvSpPr/>
          <p:nvPr/>
        </p:nvSpPr>
        <p:spPr>
          <a:xfrm>
            <a:off x="7142187" y="4161621"/>
            <a:ext cx="1016000" cy="1016000"/>
          </a:xfrm>
          <a:prstGeom prst="ellipse">
            <a:avLst/>
          </a:prstGeom>
          <a:noFill/>
          <a:ln w="9525">
            <a:solidFill>
              <a:srgbClr val="037137"/>
            </a:solidFill>
            <a:prstDash val="sysDash"/>
            <a:headEnd type="oval" w="med" len="med"/>
            <a:tailEnd type="oval" w="med" len="med"/>
          </a:ln>
          <a:extLst>
            <a:ext uri="{909E8E84-426E-40DD-AFC4-6F175D3DCCD1}">
              <a14:hiddenFill xmlns:a14="http://schemas.microsoft.com/office/drawing/2010/main">
                <a:solidFill>
                  <a:schemeClr val="accent4">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8" name="椭圆 17"/>
          <p:cNvSpPr/>
          <p:nvPr/>
        </p:nvSpPr>
        <p:spPr>
          <a:xfrm>
            <a:off x="8125419" y="2759541"/>
            <a:ext cx="1016000" cy="1016000"/>
          </a:xfrm>
          <a:prstGeom prst="ellipse">
            <a:avLst/>
          </a:prstGeom>
          <a:noFill/>
          <a:ln w="9525">
            <a:solidFill>
              <a:srgbClr val="037137"/>
            </a:solidFill>
            <a:prstDash val="sysDash"/>
            <a:headEnd type="oval" w="med" len="med"/>
            <a:tailEnd type="oval" w="med" len="med"/>
          </a:ln>
          <a:extLst>
            <a:ext uri="{909E8E84-426E-40DD-AFC4-6F175D3DCCD1}">
              <a14:hiddenFill xmlns:a14="http://schemas.microsoft.com/office/drawing/2010/main">
                <a:solidFill>
                  <a:schemeClr val="accent4">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20" name="椭圆 19"/>
          <p:cNvSpPr/>
          <p:nvPr/>
        </p:nvSpPr>
        <p:spPr>
          <a:xfrm>
            <a:off x="4053547" y="4161621"/>
            <a:ext cx="1016000" cy="1016000"/>
          </a:xfrm>
          <a:prstGeom prst="ellipse">
            <a:avLst/>
          </a:prstGeom>
          <a:noFill/>
          <a:ln w="9525">
            <a:solidFill>
              <a:srgbClr val="037137"/>
            </a:solidFill>
            <a:prstDash val="sysDash"/>
            <a:headEnd type="oval" w="med" len="med"/>
            <a:tailEnd type="oval" w="med" len="med"/>
          </a:ln>
          <a:extLst>
            <a:ext uri="{909E8E84-426E-40DD-AFC4-6F175D3DCCD1}">
              <a14:hiddenFill xmlns:a14="http://schemas.microsoft.com/office/drawing/2010/main">
                <a:solidFill>
                  <a:schemeClr val="accent4">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grpSp>
        <p:nvGrpSpPr>
          <p:cNvPr id="22" name="组合 21"/>
          <p:cNvGrpSpPr/>
          <p:nvPr/>
        </p:nvGrpSpPr>
        <p:grpSpPr>
          <a:xfrm>
            <a:off x="5195958" y="2306327"/>
            <a:ext cx="1800000" cy="1800000"/>
            <a:chOff x="5308448" y="1914595"/>
            <a:chExt cx="1800000" cy="1800000"/>
          </a:xfrm>
        </p:grpSpPr>
        <p:sp>
          <p:nvSpPr>
            <p:cNvPr id="24" name="椭圆 23"/>
            <p:cNvSpPr>
              <a:spLocks noChangeAspect="1"/>
            </p:cNvSpPr>
            <p:nvPr/>
          </p:nvSpPr>
          <p:spPr>
            <a:xfrm>
              <a:off x="5308448" y="1914595"/>
              <a:ext cx="1800000" cy="180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椭圆 24"/>
            <p:cNvSpPr>
              <a:spLocks noChangeAspect="1"/>
            </p:cNvSpPr>
            <p:nvPr/>
          </p:nvSpPr>
          <p:spPr>
            <a:xfrm>
              <a:off x="5511526" y="2112863"/>
              <a:ext cx="1403463" cy="1403463"/>
            </a:xfrm>
            <a:prstGeom prst="ellipse">
              <a:avLst/>
            </a:prstGeom>
            <a:solidFill>
              <a:srgbClr val="3D6D84"/>
            </a:soli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grpSp>
      <p:sp>
        <p:nvSpPr>
          <p:cNvPr id="23" name="文本框 22"/>
          <p:cNvSpPr txBox="1"/>
          <p:nvPr/>
        </p:nvSpPr>
        <p:spPr>
          <a:xfrm>
            <a:off x="5535930" y="2741295"/>
            <a:ext cx="1106170" cy="922020"/>
          </a:xfrm>
          <a:prstGeom prst="rect">
            <a:avLst/>
          </a:prstGeom>
          <a:noFill/>
          <a:effectLst/>
        </p:spPr>
        <p:txBody>
          <a:bodyPr wrap="square" rtlCol="0">
            <a:spAutoFit/>
          </a:bodyPr>
          <a:lstStyle/>
          <a:p>
            <a:pPr algn="ctr"/>
            <a:r>
              <a:rPr lang="zh-CN" altLang="en-US" spc="15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Kartika" panose="02020503030404060203" pitchFamily="18" charset="0"/>
              </a:rPr>
              <a:t>我校开设的相关专业</a:t>
            </a:r>
            <a:endParaRPr lang="zh-CN" altLang="en-US" spc="15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Kartika" panose="02020503030404060203" pitchFamily="18" charset="0"/>
            </a:endParaRPr>
          </a:p>
        </p:txBody>
      </p:sp>
      <p:sp>
        <p:nvSpPr>
          <p:cNvPr id="27" name="矩形 47"/>
          <p:cNvSpPr>
            <a:spLocks noChangeArrowheads="1"/>
          </p:cNvSpPr>
          <p:nvPr/>
        </p:nvSpPr>
        <p:spPr bwMode="auto">
          <a:xfrm>
            <a:off x="9345543" y="3015714"/>
            <a:ext cx="2162810" cy="367030"/>
          </a:xfrm>
          <a:prstGeom prst="rect">
            <a:avLst/>
          </a:prstGeom>
        </p:spPr>
        <p:txBody>
          <a:bodyPr wrap="none" lIns="91431" tIns="45716" rIns="91431" bIns="45716">
            <a:spAutoFit/>
          </a:bodyPr>
          <a:lstStyle/>
          <a:p>
            <a:pPr lvl="0" algn="ctr">
              <a:buClrTx/>
              <a:buSzTx/>
              <a:buFontTx/>
            </a:pPr>
            <a:r>
              <a:rPr lang="zh-CN" altLang="en-US" spc="150">
                <a:uFillTx/>
                <a:latin typeface="思源黑体 Normal" panose="020B0400000000000000" charset="-122"/>
                <a:ea typeface="思源黑体 Normal" panose="020B0400000000000000" charset="-122"/>
                <a:cs typeface="思源黑体 Normal" panose="020B0400000000000000" charset="-122"/>
                <a:sym typeface="+mn-ea"/>
              </a:rPr>
              <a:t>数字媒体艺术设计</a:t>
            </a:r>
            <a:endParaRPr lang="zh-CN" altLang="en-US" spc="150">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29" name="矩形 47"/>
          <p:cNvSpPr>
            <a:spLocks noChangeArrowheads="1"/>
          </p:cNvSpPr>
          <p:nvPr/>
        </p:nvSpPr>
        <p:spPr bwMode="auto">
          <a:xfrm>
            <a:off x="854545" y="2952849"/>
            <a:ext cx="2162810" cy="643890"/>
          </a:xfrm>
          <a:prstGeom prst="rect">
            <a:avLst/>
          </a:prstGeom>
        </p:spPr>
        <p:txBody>
          <a:bodyPr wrap="none" lIns="91431" tIns="45716" rIns="91431" bIns="45716">
            <a:spAutoFit/>
          </a:bodyPr>
          <a:lstStyle/>
          <a:p>
            <a:pPr lvl="0" algn="ctr">
              <a:buClrTx/>
              <a:buSzTx/>
              <a:buFontTx/>
            </a:pPr>
            <a:r>
              <a:rPr lang="zh-CN" altLang="en-US" spc="150">
                <a:solidFill>
                  <a:srgbClr val="C00000"/>
                </a:solidFill>
                <a:uFillTx/>
                <a:latin typeface="思源黑体 Normal" panose="020B0400000000000000" charset="-122"/>
                <a:ea typeface="思源黑体 Normal" panose="020B0400000000000000" charset="-122"/>
                <a:cs typeface="思源黑体 Normal" panose="020B0400000000000000" charset="-122"/>
                <a:sym typeface="+mn-ea"/>
              </a:rPr>
              <a:t>动漫制作技术</a:t>
            </a:r>
            <a:endParaRPr lang="zh-CN" altLang="en-US" spc="150">
              <a:solidFill>
                <a:srgbClr val="C00000"/>
              </a:solidFill>
              <a:uFillTx/>
              <a:latin typeface="思源黑体 Normal" panose="020B0400000000000000" charset="-122"/>
              <a:ea typeface="思源黑体 Normal" panose="020B0400000000000000" charset="-122"/>
              <a:cs typeface="思源黑体 Normal" panose="020B0400000000000000" charset="-122"/>
              <a:sym typeface="+mn-ea"/>
            </a:endParaRPr>
          </a:p>
          <a:p>
            <a:pPr lvl="0" algn="ctr">
              <a:buClrTx/>
              <a:buSzTx/>
              <a:buFontTx/>
            </a:pPr>
            <a:r>
              <a:rPr lang="zh-CN" altLang="en-US" spc="150">
                <a:solidFill>
                  <a:srgbClr val="C00000"/>
                </a:solidFill>
                <a:uFillTx/>
                <a:latin typeface="思源黑体 Normal" panose="020B0400000000000000" charset="-122"/>
                <a:ea typeface="思源黑体 Normal" panose="020B0400000000000000" charset="-122"/>
                <a:cs typeface="思源黑体 Normal" panose="020B0400000000000000" charset="-122"/>
                <a:sym typeface="+mn-ea"/>
              </a:rPr>
              <a:t>（省级特色专业）</a:t>
            </a:r>
            <a:endParaRPr lang="zh-CN" altLang="en-US" spc="150">
              <a:solidFill>
                <a:srgbClr val="C00000"/>
              </a:solidFill>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31" name="矩形 47"/>
          <p:cNvSpPr>
            <a:spLocks noChangeArrowheads="1"/>
          </p:cNvSpPr>
          <p:nvPr/>
        </p:nvSpPr>
        <p:spPr bwMode="auto">
          <a:xfrm>
            <a:off x="8358209" y="4519158"/>
            <a:ext cx="1667510" cy="367030"/>
          </a:xfrm>
          <a:prstGeom prst="rect">
            <a:avLst/>
          </a:prstGeom>
        </p:spPr>
        <p:txBody>
          <a:bodyPr wrap="none" lIns="91431" tIns="45716" rIns="91431" bIns="45716">
            <a:spAutoFit/>
          </a:bodyPr>
          <a:lstStyle/>
          <a:p>
            <a:pPr lvl="0" algn="ctr">
              <a:buClrTx/>
              <a:buSzTx/>
              <a:buFontTx/>
            </a:pPr>
            <a:r>
              <a:rPr lang="zh-CN" altLang="en-US" spc="150">
                <a:uFillTx/>
                <a:latin typeface="思源黑体 Normal" panose="020B0400000000000000" charset="-122"/>
                <a:ea typeface="思源黑体 Normal" panose="020B0400000000000000" charset="-122"/>
                <a:cs typeface="思源黑体 Normal" panose="020B0400000000000000" charset="-122"/>
                <a:sym typeface="+mn-ea"/>
              </a:rPr>
              <a:t>产品艺术设计</a:t>
            </a:r>
            <a:endParaRPr lang="zh-CN" altLang="en-US" spc="150">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33" name="矩形 47"/>
          <p:cNvSpPr>
            <a:spLocks noChangeArrowheads="1"/>
          </p:cNvSpPr>
          <p:nvPr/>
        </p:nvSpPr>
        <p:spPr bwMode="auto">
          <a:xfrm>
            <a:off x="2135788" y="4519413"/>
            <a:ext cx="1667510" cy="367030"/>
          </a:xfrm>
          <a:prstGeom prst="rect">
            <a:avLst/>
          </a:prstGeom>
        </p:spPr>
        <p:txBody>
          <a:bodyPr wrap="none" lIns="91431" tIns="45716" rIns="91431" bIns="45716">
            <a:spAutoFit/>
          </a:bodyPr>
          <a:lstStyle/>
          <a:p>
            <a:pPr lvl="0" algn="ctr">
              <a:buClrTx/>
              <a:buSzTx/>
              <a:buFontTx/>
            </a:pPr>
            <a:r>
              <a:rPr lang="zh-CN" altLang="en-US" spc="150">
                <a:uFillTx/>
                <a:latin typeface="思源黑体 Normal" panose="020B0400000000000000" charset="-122"/>
                <a:ea typeface="思源黑体 Normal" panose="020B0400000000000000" charset="-122"/>
                <a:cs typeface="思源黑体 Normal" panose="020B0400000000000000" charset="-122"/>
                <a:sym typeface="+mn-ea"/>
              </a:rPr>
              <a:t>室内艺术设计</a:t>
            </a:r>
            <a:endParaRPr lang="zh-CN" altLang="en-US" spc="150">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34" name="矩形 33"/>
          <p:cNvSpPr/>
          <p:nvPr/>
        </p:nvSpPr>
        <p:spPr>
          <a:xfrm>
            <a:off x="5147796" y="6056117"/>
            <a:ext cx="1915160" cy="367030"/>
          </a:xfrm>
          <a:prstGeom prst="rect">
            <a:avLst/>
          </a:prstGeom>
        </p:spPr>
        <p:txBody>
          <a:bodyPr wrap="none" lIns="91431" tIns="45716" rIns="91431" bIns="45716">
            <a:spAutoFit/>
          </a:bodyPr>
          <a:lstStyle/>
          <a:p>
            <a:pPr algn="ct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rPr>
              <a:t>广告设计与制作</a:t>
            </a:r>
            <a:endParaRPr lang="zh-CN" altLang="en-US" b="1" spc="150" dirty="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36" name="文本框 35"/>
          <p:cNvSpPr txBox="1"/>
          <p:nvPr/>
        </p:nvSpPr>
        <p:spPr>
          <a:xfrm>
            <a:off x="3387090" y="1641475"/>
            <a:ext cx="5426710" cy="506730"/>
          </a:xfrm>
          <a:prstGeom prst="rect">
            <a:avLst/>
          </a:prstGeom>
          <a:noFill/>
        </p:spPr>
        <p:txBody>
          <a:bodyPr wrap="square" rtlCol="0">
            <a:spAutoFit/>
          </a:bodyPr>
          <a:p>
            <a:pPr algn="ctr">
              <a:lnSpc>
                <a:spcPct val="150000"/>
              </a:lnSpc>
            </a:pPr>
            <a:r>
              <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rPr>
              <a:t>学生专业能力和个人素养都较高</a:t>
            </a:r>
            <a:endParaRPr lang="zh-CN" altLang="en-US" spc="150">
              <a:solidFill>
                <a:schemeClr val="tx1"/>
              </a:solidFill>
              <a:uFillTx/>
              <a:latin typeface="思源黑体 Normal" panose="020B0400000000000000" charset="-122"/>
              <a:ea typeface="思源黑体 Normal" panose="020B0400000000000000" charset="-122"/>
              <a:cs typeface="思源黑体 Normal" panose="020B0400000000000000" charset="-122"/>
              <a:sym typeface="+mn-ea"/>
            </a:endParaRPr>
          </a:p>
        </p:txBody>
      </p:sp>
      <p:pic>
        <p:nvPicPr>
          <p:cNvPr id="37" name="图片 36" descr="千库网_设计师画画设计女孩人物素材_元素编号12077620"/>
          <p:cNvPicPr>
            <a:picLocks noChangeAspect="1"/>
          </p:cNvPicPr>
          <p:nvPr/>
        </p:nvPicPr>
        <p:blipFill>
          <a:blip r:embed="rId2"/>
          <a:stretch>
            <a:fillRect/>
          </a:stretch>
        </p:blipFill>
        <p:spPr>
          <a:xfrm>
            <a:off x="3181985" y="2900045"/>
            <a:ext cx="763270" cy="763270"/>
          </a:xfrm>
          <a:prstGeom prst="rect">
            <a:avLst/>
          </a:prstGeom>
        </p:spPr>
      </p:pic>
      <p:pic>
        <p:nvPicPr>
          <p:cNvPr id="38" name="图片 37" descr="千库网_设计师画画设计男孩人物素材_元素编号12077626"/>
          <p:cNvPicPr>
            <a:picLocks noChangeAspect="1"/>
          </p:cNvPicPr>
          <p:nvPr/>
        </p:nvPicPr>
        <p:blipFill>
          <a:blip r:embed="rId3"/>
          <a:stretch>
            <a:fillRect/>
          </a:stretch>
        </p:blipFill>
        <p:spPr>
          <a:xfrm>
            <a:off x="8216900" y="2851150"/>
            <a:ext cx="833120" cy="833120"/>
          </a:xfrm>
          <a:prstGeom prst="rect">
            <a:avLst/>
          </a:prstGeom>
        </p:spPr>
      </p:pic>
      <p:pic>
        <p:nvPicPr>
          <p:cNvPr id="39" name="图片 38" descr="千库网_设计工作者矢量图_元素编号9833060"/>
          <p:cNvPicPr>
            <a:picLocks noChangeAspect="1"/>
          </p:cNvPicPr>
          <p:nvPr/>
        </p:nvPicPr>
        <p:blipFill>
          <a:blip r:embed="rId4"/>
          <a:stretch>
            <a:fillRect/>
          </a:stretch>
        </p:blipFill>
        <p:spPr>
          <a:xfrm>
            <a:off x="4217670" y="4301490"/>
            <a:ext cx="660400" cy="660400"/>
          </a:xfrm>
          <a:prstGeom prst="rect">
            <a:avLst/>
          </a:prstGeom>
        </p:spPr>
      </p:pic>
      <p:pic>
        <p:nvPicPr>
          <p:cNvPr id="40" name="图片 39" descr="千库网_商务演讲扁平化矢量免抠图_元素编号10159443"/>
          <p:cNvPicPr>
            <a:picLocks noChangeAspect="1"/>
          </p:cNvPicPr>
          <p:nvPr/>
        </p:nvPicPr>
        <p:blipFill>
          <a:blip r:embed="rId5"/>
          <a:stretch>
            <a:fillRect/>
          </a:stretch>
        </p:blipFill>
        <p:spPr>
          <a:xfrm>
            <a:off x="7304405" y="4323715"/>
            <a:ext cx="692150" cy="692150"/>
          </a:xfrm>
          <a:prstGeom prst="rect">
            <a:avLst/>
          </a:prstGeom>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03</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81020"/>
            <a:ext cx="7039610" cy="737235"/>
          </a:xfrm>
          <a:prstGeom prst="rect">
            <a:avLst/>
          </a:prstGeom>
          <a:noFill/>
        </p:spPr>
        <p:txBody>
          <a:bodyPr wrap="square" rtlCol="0">
            <a:spAutoFit/>
          </a:bodyPr>
          <a:lstStyle/>
          <a:p>
            <a:pPr algn="ctr"/>
            <a:r>
              <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就业三证书</a:t>
            </a:r>
            <a:endPar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实习证书</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69900" y="1717675"/>
            <a:ext cx="3644265" cy="3969385"/>
          </a:xfrm>
          <a:prstGeom prst="rect">
            <a:avLst/>
          </a:prstGeom>
          <a:noFill/>
        </p:spPr>
        <p:txBody>
          <a:bodyPr wrap="square" rtlCol="0">
            <a:spAutoFit/>
          </a:bodyPr>
          <a:p>
            <a:pPr marL="285750" indent="-285750" algn="just">
              <a:lnSpc>
                <a:spcPct val="200000"/>
              </a:lnSpc>
              <a:buFont typeface="Wingdings" panose="05000000000000000000" charset="0"/>
              <a:buChar char="l"/>
            </a:pPr>
            <a:r>
              <a:rPr lang="zh-CN" altLang="en-US">
                <a:solidFill>
                  <a:srgbClr val="C00000"/>
                </a:solidFill>
                <a:latin typeface="思源黑体 Normal" panose="020B0400000000000000" charset="-122"/>
                <a:ea typeface="思源黑体 Normal" panose="020B0400000000000000" charset="-122"/>
              </a:rPr>
              <a:t>实习完成后，通过企业的鉴定，可以获得实习证书。</a:t>
            </a:r>
            <a:endParaRPr lang="zh-CN" altLang="en-US">
              <a:latin typeface="思源黑体 Normal" panose="020B0400000000000000" charset="-122"/>
              <a:ea typeface="思源黑体 Normal" panose="020B0400000000000000" charset="-122"/>
            </a:endParaRPr>
          </a:p>
          <a:p>
            <a:pPr marL="285750" indent="-285750" algn="just">
              <a:lnSpc>
                <a:spcPct val="200000"/>
              </a:lnSpc>
              <a:buFont typeface="Wingdings" panose="05000000000000000000" charset="0"/>
              <a:buChar char="l"/>
            </a:pPr>
            <a:endParaRPr lang="zh-CN" altLang="en-US">
              <a:latin typeface="思源黑体 Normal" panose="020B0400000000000000" charset="-122"/>
              <a:ea typeface="思源黑体 Normal" panose="020B0400000000000000" charset="-122"/>
            </a:endParaRPr>
          </a:p>
          <a:p>
            <a:pPr marL="285750" indent="-285750" algn="just">
              <a:lnSpc>
                <a:spcPct val="200000"/>
              </a:lnSpc>
              <a:buFont typeface="Wingdings" panose="05000000000000000000" charset="0"/>
              <a:buChar char="l"/>
            </a:pPr>
            <a:r>
              <a:rPr lang="zh-CN" altLang="en-US">
                <a:latin typeface="思源黑体 Normal" panose="020B0400000000000000" charset="-122"/>
                <a:ea typeface="思源黑体 Normal" panose="020B0400000000000000" charset="-122"/>
                <a:sym typeface="+mn-ea"/>
              </a:rPr>
              <a:t>在正式就业前，学生通过实习，可以了解职场，了解各类岗位的职责、工作内容等，探索个人职业目标和职业定位。</a:t>
            </a:r>
            <a:endParaRPr lang="zh-CN" altLang="en-US">
              <a:latin typeface="思源黑体 Normal" panose="020B0400000000000000" charset="-122"/>
              <a:ea typeface="思源黑体 Normal" panose="020B0400000000000000" charset="-122"/>
            </a:endParaRPr>
          </a:p>
        </p:txBody>
      </p:sp>
      <p:sp>
        <p:nvSpPr>
          <p:cNvPr id="5" name="任意多边形 4"/>
          <p:cNvSpPr/>
          <p:nvPr>
            <p:custDataLst>
              <p:tags r:id="rId2"/>
            </p:custDataLst>
          </p:nvPr>
        </p:nvSpPr>
        <p:spPr>
          <a:xfrm>
            <a:off x="4592792" y="1962295"/>
            <a:ext cx="3461727" cy="3461729"/>
          </a:xfrm>
          <a:custGeom>
            <a:avLst/>
            <a:gdLst>
              <a:gd name="connsiteX0" fmla="*/ 1919288 w 3838576"/>
              <a:gd name="connsiteY0" fmla="*/ 0 h 3838576"/>
              <a:gd name="connsiteX1" fmla="*/ 3838576 w 3838576"/>
              <a:gd name="connsiteY1" fmla="*/ 1919288 h 3838576"/>
              <a:gd name="connsiteX2" fmla="*/ 1919288 w 3838576"/>
              <a:gd name="connsiteY2" fmla="*/ 3838576 h 3838576"/>
              <a:gd name="connsiteX3" fmla="*/ 0 w 3838576"/>
              <a:gd name="connsiteY3" fmla="*/ 1919288 h 3838576"/>
              <a:gd name="connsiteX4" fmla="*/ 959644 w 3838576"/>
              <a:gd name="connsiteY4" fmla="*/ 1919288 h 3838576"/>
              <a:gd name="connsiteX5" fmla="*/ 1919288 w 3838576"/>
              <a:gd name="connsiteY5" fmla="*/ 2878932 h 3838576"/>
              <a:gd name="connsiteX6" fmla="*/ 2878932 w 3838576"/>
              <a:gd name="connsiteY6" fmla="*/ 1919288 h 3838576"/>
              <a:gd name="connsiteX7" fmla="*/ 1919288 w 3838576"/>
              <a:gd name="connsiteY7" fmla="*/ 959644 h 3838576"/>
              <a:gd name="connsiteX8" fmla="*/ 1919288 w 3838576"/>
              <a:gd name="connsiteY8" fmla="*/ 0 h 38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8576" h="3838576">
                <a:moveTo>
                  <a:pt x="1919288" y="0"/>
                </a:moveTo>
                <a:cubicBezTo>
                  <a:pt x="2979281" y="0"/>
                  <a:pt x="3838576" y="859295"/>
                  <a:pt x="3838576" y="1919288"/>
                </a:cubicBezTo>
                <a:cubicBezTo>
                  <a:pt x="3838576" y="2979281"/>
                  <a:pt x="2979281" y="3838576"/>
                  <a:pt x="1919288" y="3838576"/>
                </a:cubicBezTo>
                <a:cubicBezTo>
                  <a:pt x="859295" y="3838576"/>
                  <a:pt x="0" y="2979281"/>
                  <a:pt x="0" y="1919288"/>
                </a:cubicBezTo>
                <a:lnTo>
                  <a:pt x="959644" y="1919288"/>
                </a:lnTo>
                <a:cubicBezTo>
                  <a:pt x="959644" y="2449285"/>
                  <a:pt x="1389291" y="2878932"/>
                  <a:pt x="1919288" y="2878932"/>
                </a:cubicBezTo>
                <a:cubicBezTo>
                  <a:pt x="2449285" y="2878932"/>
                  <a:pt x="2878932" y="2449285"/>
                  <a:pt x="2878932" y="1919288"/>
                </a:cubicBezTo>
                <a:cubicBezTo>
                  <a:pt x="2878932" y="1389291"/>
                  <a:pt x="2449285" y="959644"/>
                  <a:pt x="1919288" y="959644"/>
                </a:cubicBezTo>
                <a:lnTo>
                  <a:pt x="1919288" y="0"/>
                </a:lnTo>
                <a:close/>
              </a:path>
            </a:pathLst>
          </a:cu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微软雅黑" panose="020B0503020204020204" charset="-122"/>
              <a:ea typeface="微软雅黑" panose="020B0503020204020204" charset="-122"/>
            </a:endParaRPr>
          </a:p>
        </p:txBody>
      </p:sp>
      <p:sp>
        <p:nvSpPr>
          <p:cNvPr id="6" name="等腰三角形 5"/>
          <p:cNvSpPr/>
          <p:nvPr>
            <p:custDataLst>
              <p:tags r:id="rId3"/>
            </p:custDataLst>
          </p:nvPr>
        </p:nvSpPr>
        <p:spPr>
          <a:xfrm rot="16200000">
            <a:off x="5327723" y="2125997"/>
            <a:ext cx="1460282" cy="531588"/>
          </a:xfrm>
          <a:prstGeom prst="triangle">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微软雅黑" panose="020B0503020204020204" charset="-122"/>
              <a:ea typeface="微软雅黑" panose="020B0503020204020204" charset="-122"/>
            </a:endParaRPr>
          </a:p>
        </p:txBody>
      </p:sp>
      <p:sp>
        <p:nvSpPr>
          <p:cNvPr id="7" name="圆角矩形 6"/>
          <p:cNvSpPr/>
          <p:nvPr>
            <p:custDataLst>
              <p:tags r:id="rId4"/>
            </p:custDataLst>
          </p:nvPr>
        </p:nvSpPr>
        <p:spPr>
          <a:xfrm>
            <a:off x="4268400" y="2776894"/>
            <a:ext cx="1493018" cy="1493018"/>
          </a:xfrm>
          <a:prstGeom prst="roundRect">
            <a:avLst/>
          </a:prstGeom>
          <a:solidFill>
            <a:schemeClr val="bg1">
              <a:lumMod val="75000"/>
            </a:schemeClr>
          </a:solidFill>
          <a:ln w="762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微软雅黑" panose="020B0503020204020204" charset="-122"/>
              <a:ea typeface="微软雅黑" panose="020B0503020204020204" charset="-122"/>
            </a:endParaRPr>
          </a:p>
        </p:txBody>
      </p:sp>
      <p:sp>
        <p:nvSpPr>
          <p:cNvPr id="8" name="圆角矩形 7"/>
          <p:cNvSpPr/>
          <p:nvPr>
            <p:custDataLst>
              <p:tags r:id="rId5"/>
            </p:custDataLst>
          </p:nvPr>
        </p:nvSpPr>
        <p:spPr>
          <a:xfrm>
            <a:off x="4361390" y="2869885"/>
            <a:ext cx="1307036" cy="1307036"/>
          </a:xfrm>
          <a:prstGeom prst="round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微软雅黑" panose="020B0503020204020204" charset="-122"/>
              <a:ea typeface="微软雅黑" panose="020B0503020204020204" charset="-122"/>
            </a:endParaRPr>
          </a:p>
        </p:txBody>
      </p:sp>
      <p:sp>
        <p:nvSpPr>
          <p:cNvPr id="10" name="椭圆 9"/>
          <p:cNvSpPr/>
          <p:nvPr>
            <p:custDataLst>
              <p:tags r:id="rId6"/>
            </p:custDataLst>
          </p:nvPr>
        </p:nvSpPr>
        <p:spPr>
          <a:xfrm>
            <a:off x="6855063" y="1680578"/>
            <a:ext cx="963026" cy="96303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30000"/>
              </a:lnSpc>
            </a:pPr>
            <a:endParaRPr lang="zh-CN" altLang="en-US" dirty="0">
              <a:latin typeface="微软雅黑" panose="020B0503020204020204" charset="-122"/>
              <a:ea typeface="微软雅黑" panose="020B0503020204020204" charset="-122"/>
            </a:endParaRPr>
          </a:p>
        </p:txBody>
      </p:sp>
      <p:sp>
        <p:nvSpPr>
          <p:cNvPr id="12" name="任意多边形 11"/>
          <p:cNvSpPr/>
          <p:nvPr>
            <p:custDataLst>
              <p:tags r:id="rId7"/>
            </p:custDataLst>
          </p:nvPr>
        </p:nvSpPr>
        <p:spPr bwMode="auto">
          <a:xfrm>
            <a:off x="7091050" y="1921355"/>
            <a:ext cx="491051" cy="48147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pPr>
            <a:endParaRPr lang="en-US" sz="7200" dirty="0">
              <a:latin typeface="微软雅黑" panose="020B0503020204020204" charset="-122"/>
              <a:ea typeface="微软雅黑" panose="020B0503020204020204" charset="-122"/>
            </a:endParaRPr>
          </a:p>
        </p:txBody>
      </p:sp>
      <p:sp>
        <p:nvSpPr>
          <p:cNvPr id="38" name="文本框 37"/>
          <p:cNvSpPr txBox="1"/>
          <p:nvPr>
            <p:custDataLst>
              <p:tags r:id="rId8"/>
            </p:custDataLst>
          </p:nvPr>
        </p:nvSpPr>
        <p:spPr>
          <a:xfrm>
            <a:off x="7832242" y="1916197"/>
            <a:ext cx="3568992" cy="837639"/>
          </a:xfrm>
          <a:prstGeom prst="rect">
            <a:avLst/>
          </a:prstGeom>
          <a:noFill/>
        </p:spPr>
        <p:txBody>
          <a:bodyPr wrap="square" lIns="90000" tIns="46800" rIns="90000" bIns="46800" rtlCol="0">
            <a:normAutofit/>
          </a:bodyPr>
          <a:lstStyle/>
          <a:p>
            <a:pPr>
              <a:lnSpc>
                <a:spcPct val="120000"/>
              </a:lnSpc>
            </a:pPr>
            <a:r>
              <a:rPr lang="zh-CN" altLang="en-US" sz="1700" spc="150" dirty="0">
                <a:latin typeface="思源黑体 Normal" panose="020B0400000000000000" charset="-122"/>
                <a:ea typeface="思源黑体 Normal" panose="020B0400000000000000" charset="-122"/>
              </a:rPr>
              <a:t>学校安排的企业顶岗实习</a:t>
            </a:r>
            <a:endParaRPr lang="zh-CN" altLang="en-US" sz="1700" spc="150" dirty="0">
              <a:latin typeface="思源黑体 Normal" panose="020B0400000000000000" charset="-122"/>
              <a:ea typeface="思源黑体 Normal" panose="020B0400000000000000" charset="-122"/>
            </a:endParaRPr>
          </a:p>
        </p:txBody>
      </p:sp>
      <p:sp>
        <p:nvSpPr>
          <p:cNvPr id="39" name="椭圆 38"/>
          <p:cNvSpPr/>
          <p:nvPr>
            <p:custDataLst>
              <p:tags r:id="rId9"/>
            </p:custDataLst>
          </p:nvPr>
        </p:nvSpPr>
        <p:spPr>
          <a:xfrm>
            <a:off x="7336576" y="3552301"/>
            <a:ext cx="963026" cy="96303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30000"/>
              </a:lnSpc>
            </a:pPr>
            <a:endParaRPr lang="zh-CN" altLang="en-US" dirty="0">
              <a:latin typeface="微软雅黑" panose="020B0503020204020204" charset="-122"/>
              <a:ea typeface="微软雅黑" panose="020B0503020204020204" charset="-122"/>
            </a:endParaRPr>
          </a:p>
        </p:txBody>
      </p:sp>
      <p:sp>
        <p:nvSpPr>
          <p:cNvPr id="40" name="任意多边形 22"/>
          <p:cNvSpPr/>
          <p:nvPr>
            <p:custDataLst>
              <p:tags r:id="rId10"/>
            </p:custDataLst>
          </p:nvPr>
        </p:nvSpPr>
        <p:spPr bwMode="auto">
          <a:xfrm>
            <a:off x="7572563" y="3793078"/>
            <a:ext cx="491051" cy="48147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pPr>
            <a:endParaRPr lang="en-US" sz="7200" dirty="0">
              <a:latin typeface="微软雅黑" panose="020B0503020204020204" charset="-122"/>
              <a:ea typeface="微软雅黑" panose="020B0503020204020204" charset="-122"/>
            </a:endParaRPr>
          </a:p>
        </p:txBody>
      </p:sp>
      <p:sp>
        <p:nvSpPr>
          <p:cNvPr id="41" name="文本框 40"/>
          <p:cNvSpPr txBox="1"/>
          <p:nvPr>
            <p:custDataLst>
              <p:tags r:id="rId11"/>
            </p:custDataLst>
          </p:nvPr>
        </p:nvSpPr>
        <p:spPr>
          <a:xfrm>
            <a:off x="8285921" y="3792450"/>
            <a:ext cx="3615716" cy="837639"/>
          </a:xfrm>
          <a:prstGeom prst="rect">
            <a:avLst/>
          </a:prstGeom>
          <a:noFill/>
        </p:spPr>
        <p:txBody>
          <a:bodyPr wrap="square" lIns="90000" tIns="46800" rIns="90000" bIns="46800" rtlCol="0">
            <a:normAutofit/>
          </a:bodyPr>
          <a:lstStyle/>
          <a:p>
            <a:pPr>
              <a:lnSpc>
                <a:spcPct val="120000"/>
              </a:lnSpc>
            </a:pPr>
            <a:r>
              <a:rPr lang="zh-CN" altLang="en-US" sz="1700" spc="150" dirty="0">
                <a:latin typeface="思源黑体 Normal" panose="020B0400000000000000" charset="-122"/>
                <a:ea typeface="思源黑体 Normal" panose="020B0400000000000000" charset="-122"/>
              </a:rPr>
              <a:t>浏览企业网站和学校就业信息网</a:t>
            </a:r>
            <a:endParaRPr lang="zh-CN" altLang="en-US" sz="1700" spc="150" dirty="0">
              <a:latin typeface="思源黑体 Normal" panose="020B0400000000000000" charset="-122"/>
              <a:ea typeface="思源黑体 Normal" panose="020B0400000000000000" charset="-122"/>
            </a:endParaRPr>
          </a:p>
        </p:txBody>
      </p:sp>
      <p:sp>
        <p:nvSpPr>
          <p:cNvPr id="42" name="椭圆 41"/>
          <p:cNvSpPr/>
          <p:nvPr>
            <p:custDataLst>
              <p:tags r:id="rId12"/>
            </p:custDataLst>
          </p:nvPr>
        </p:nvSpPr>
        <p:spPr>
          <a:xfrm>
            <a:off x="5952178" y="4949399"/>
            <a:ext cx="963026" cy="963034"/>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30000"/>
              </a:lnSpc>
            </a:pPr>
            <a:endParaRPr lang="zh-CN" altLang="en-US" dirty="0">
              <a:latin typeface="微软雅黑" panose="020B0503020204020204" charset="-122"/>
              <a:ea typeface="微软雅黑" panose="020B0503020204020204" charset="-122"/>
            </a:endParaRPr>
          </a:p>
        </p:txBody>
      </p:sp>
      <p:sp>
        <p:nvSpPr>
          <p:cNvPr id="43" name="任意多边形 22"/>
          <p:cNvSpPr/>
          <p:nvPr>
            <p:custDataLst>
              <p:tags r:id="rId13"/>
            </p:custDataLst>
          </p:nvPr>
        </p:nvSpPr>
        <p:spPr bwMode="auto">
          <a:xfrm>
            <a:off x="6188165" y="5190176"/>
            <a:ext cx="491051" cy="48147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pPr>
            <a:endParaRPr lang="en-US" sz="7200" dirty="0">
              <a:latin typeface="微软雅黑" panose="020B0503020204020204" charset="-122"/>
              <a:ea typeface="微软雅黑" panose="020B0503020204020204" charset="-122"/>
            </a:endParaRPr>
          </a:p>
        </p:txBody>
      </p:sp>
      <p:sp>
        <p:nvSpPr>
          <p:cNvPr id="44" name="文本框 43"/>
          <p:cNvSpPr txBox="1"/>
          <p:nvPr>
            <p:custDataLst>
              <p:tags r:id="rId14"/>
            </p:custDataLst>
          </p:nvPr>
        </p:nvSpPr>
        <p:spPr>
          <a:xfrm>
            <a:off x="6968642" y="5292784"/>
            <a:ext cx="3424497" cy="775686"/>
          </a:xfrm>
          <a:prstGeom prst="rect">
            <a:avLst/>
          </a:prstGeom>
          <a:noFill/>
        </p:spPr>
        <p:txBody>
          <a:bodyPr wrap="square" lIns="90000" tIns="46800" rIns="90000" bIns="46800" rtlCol="0">
            <a:normAutofit/>
          </a:bodyPr>
          <a:lstStyle/>
          <a:p>
            <a:pPr>
              <a:lnSpc>
                <a:spcPct val="120000"/>
              </a:lnSpc>
            </a:pPr>
            <a:r>
              <a:rPr lang="zh-CN" altLang="en-US" sz="1700" spc="150" dirty="0">
                <a:latin typeface="思源黑体 Normal" panose="020B0400000000000000" charset="-122"/>
                <a:ea typeface="思源黑体 Normal" panose="020B0400000000000000" charset="-122"/>
              </a:rPr>
              <a:t>参加实习生招聘会</a:t>
            </a:r>
            <a:endParaRPr lang="zh-CN" altLang="en-US" sz="1700" spc="150" dirty="0">
              <a:latin typeface="思源黑体 Normal" panose="020B0400000000000000" charset="-122"/>
              <a:ea typeface="思源黑体 Normal" panose="020B0400000000000000" charset="-122"/>
            </a:endParaRPr>
          </a:p>
        </p:txBody>
      </p:sp>
      <p:sp>
        <p:nvSpPr>
          <p:cNvPr id="11" name="文本框 10"/>
          <p:cNvSpPr txBox="1"/>
          <p:nvPr/>
        </p:nvSpPr>
        <p:spPr>
          <a:xfrm>
            <a:off x="4333240" y="2961005"/>
            <a:ext cx="1324610" cy="1014730"/>
          </a:xfrm>
          <a:prstGeom prst="rect">
            <a:avLst/>
          </a:prstGeom>
          <a:noFill/>
        </p:spPr>
        <p:txBody>
          <a:bodyPr wrap="square" rtlCol="0">
            <a:spAutoFit/>
          </a:bodyPr>
          <a:p>
            <a:pPr algn="ctr">
              <a:lnSpc>
                <a:spcPct val="150000"/>
              </a:lnSpc>
            </a:pPr>
            <a:r>
              <a:rPr lang="zh-CN" altLang="en-US" sz="2000">
                <a:latin typeface="思源黑体 Normal" panose="020B0400000000000000" charset="-122"/>
                <a:ea typeface="思源黑体 Normal" panose="020B0400000000000000" charset="-122"/>
              </a:rPr>
              <a:t>实习信息的获取</a:t>
            </a:r>
            <a:endParaRPr lang="zh-CN" altLang="en-US" sz="2000">
              <a:latin typeface="思源黑体 Normal" panose="020B0400000000000000" charset="-122"/>
              <a:ea typeface="思源黑体 Normal" panose="020B0400000000000000" charset="-122"/>
            </a:endParaRPr>
          </a:p>
        </p:txBody>
      </p:sp>
    </p:spTree>
    <p:custDataLst>
      <p:tags r:id="rId15"/>
    </p:custData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职业资格证书</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sp>
        <p:nvSpPr>
          <p:cNvPr id="19" name="圆角矩形 18"/>
          <p:cNvSpPr/>
          <p:nvPr/>
        </p:nvSpPr>
        <p:spPr>
          <a:xfrm>
            <a:off x="1015365" y="1553210"/>
            <a:ext cx="7085330" cy="4518025"/>
          </a:xfrm>
          <a:prstGeom prst="roundRect">
            <a:avLst>
              <a:gd name="adj" fmla="val 5776"/>
            </a:avLst>
          </a:prstGeom>
          <a:solidFill>
            <a:srgbClr val="BDC7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1370330" y="2080260"/>
            <a:ext cx="6277610" cy="3230245"/>
          </a:xfrm>
          <a:prstGeom prst="rect">
            <a:avLst/>
          </a:prstGeom>
          <a:noFill/>
        </p:spPr>
        <p:txBody>
          <a:bodyPr wrap="square" rtlCol="0">
            <a:spAutoFit/>
          </a:bodyPr>
          <a:p>
            <a:pPr algn="just">
              <a:lnSpc>
                <a:spcPct val="150000"/>
              </a:lnSpc>
            </a:pPr>
            <a:r>
              <a:rPr lang="zh-CN" altLang="en-US" sz="1700" spc="150">
                <a:solidFill>
                  <a:schemeClr val="tx1"/>
                </a:solidFill>
                <a:uFillTx/>
                <a:latin typeface="思源黑体 Normal" panose="020B0400000000000000" charset="-122"/>
                <a:ea typeface="思源黑体 Normal" panose="020B0400000000000000" charset="-122"/>
              </a:rPr>
              <a:t>职业资格证书制度是按照国家制定的职业标准或任职资格条件，通过政府认定的鉴定评价机构对从业者的技能水平或职业资格进行评价和鉴定，对合格者授予相应的国家职业资格证书。</a:t>
            </a:r>
            <a:endParaRPr lang="zh-CN" altLang="en-US" sz="1700" spc="150">
              <a:solidFill>
                <a:schemeClr val="tx1"/>
              </a:solidFill>
              <a:uFillTx/>
              <a:latin typeface="思源黑体 Normal" panose="020B0400000000000000" charset="-122"/>
              <a:ea typeface="思源黑体 Normal" panose="020B0400000000000000" charset="-122"/>
            </a:endParaRPr>
          </a:p>
          <a:p>
            <a:pPr algn="just">
              <a:lnSpc>
                <a:spcPct val="150000"/>
              </a:lnSpc>
            </a:pPr>
            <a:endParaRPr lang="zh-CN" altLang="en-US" sz="1700" spc="150">
              <a:solidFill>
                <a:schemeClr val="tx1"/>
              </a:solidFill>
              <a:uFillTx/>
              <a:latin typeface="思源黑体 Normal" panose="020B0400000000000000" charset="-122"/>
              <a:ea typeface="思源黑体 Normal" panose="020B0400000000000000" charset="-122"/>
            </a:endParaRPr>
          </a:p>
          <a:p>
            <a:pPr algn="just">
              <a:lnSpc>
                <a:spcPct val="150000"/>
              </a:lnSpc>
            </a:pPr>
            <a:endParaRPr lang="zh-CN" altLang="en-US" sz="1700" spc="150">
              <a:solidFill>
                <a:schemeClr val="tx1"/>
              </a:solidFill>
              <a:uFillTx/>
              <a:latin typeface="思源黑体 Normal" panose="020B0400000000000000" charset="-122"/>
              <a:ea typeface="思源黑体 Normal" panose="020B0400000000000000" charset="-122"/>
            </a:endParaRPr>
          </a:p>
          <a:p>
            <a:pPr algn="just">
              <a:lnSpc>
                <a:spcPct val="150000"/>
              </a:lnSpc>
            </a:pPr>
            <a:r>
              <a:rPr lang="zh-CN" altLang="en-US" sz="1700" spc="150">
                <a:solidFill>
                  <a:srgbClr val="C00000"/>
                </a:solidFill>
                <a:uFillTx/>
                <a:latin typeface="思源黑体 Normal" panose="020B0400000000000000" charset="-122"/>
                <a:ea typeface="思源黑体 Normal" panose="020B0400000000000000" charset="-122"/>
              </a:rPr>
              <a:t>职业资格证书可作为求职、就业的凭证和从事特定专业的法定注册凭证。</a:t>
            </a:r>
            <a:endParaRPr lang="zh-CN" altLang="en-US" sz="1700" spc="150">
              <a:solidFill>
                <a:srgbClr val="C00000"/>
              </a:solidFill>
              <a:uFillTx/>
              <a:latin typeface="思源黑体 Normal" panose="020B0400000000000000" charset="-122"/>
              <a:ea typeface="思源黑体 Normal" panose="020B0400000000000000" charset="-122"/>
            </a:endParaRPr>
          </a:p>
        </p:txBody>
      </p:sp>
      <p:sp>
        <p:nvSpPr>
          <p:cNvPr id="64" name="î$ḻïḓé"/>
          <p:cNvSpPr/>
          <p:nvPr/>
        </p:nvSpPr>
        <p:spPr bwMode="auto">
          <a:xfrm>
            <a:off x="6169660" y="2501265"/>
            <a:ext cx="34163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grpSp>
        <p:nvGrpSpPr>
          <p:cNvPr id="233" name="组合 232"/>
          <p:cNvGrpSpPr/>
          <p:nvPr/>
        </p:nvGrpSpPr>
        <p:grpSpPr>
          <a:xfrm>
            <a:off x="7705725" y="1655445"/>
            <a:ext cx="3512185" cy="4455795"/>
            <a:chOff x="12103" y="3174"/>
            <a:chExt cx="4857" cy="6162"/>
          </a:xfrm>
        </p:grpSpPr>
        <p:sp>
          <p:nvSpPr>
            <p:cNvPr id="111" name="îsļiḋé"/>
            <p:cNvSpPr/>
            <p:nvPr/>
          </p:nvSpPr>
          <p:spPr bwMode="auto">
            <a:xfrm>
              <a:off x="12103" y="4854"/>
              <a:ext cx="2225" cy="178"/>
            </a:xfrm>
            <a:custGeom>
              <a:avLst/>
              <a:gdLst>
                <a:gd name="T0" fmla="*/ 871 w 890"/>
                <a:gd name="T1" fmla="*/ 0 h 71"/>
                <a:gd name="T2" fmla="*/ 0 w 890"/>
                <a:gd name="T3" fmla="*/ 54 h 71"/>
                <a:gd name="T4" fmla="*/ 0 w 890"/>
                <a:gd name="T5" fmla="*/ 71 h 71"/>
                <a:gd name="T6" fmla="*/ 890 w 890"/>
                <a:gd name="T7" fmla="*/ 36 h 71"/>
                <a:gd name="T8" fmla="*/ 871 w 890"/>
                <a:gd name="T9" fmla="*/ 0 h 71"/>
              </a:gdLst>
              <a:ahLst/>
              <a:cxnLst>
                <a:cxn ang="0">
                  <a:pos x="T0" y="T1"/>
                </a:cxn>
                <a:cxn ang="0">
                  <a:pos x="T2" y="T3"/>
                </a:cxn>
                <a:cxn ang="0">
                  <a:pos x="T4" y="T5"/>
                </a:cxn>
                <a:cxn ang="0">
                  <a:pos x="T6" y="T7"/>
                </a:cxn>
                <a:cxn ang="0">
                  <a:pos x="T8" y="T9"/>
                </a:cxn>
              </a:cxnLst>
              <a:rect l="0" t="0" r="r" b="b"/>
              <a:pathLst>
                <a:path w="890" h="71">
                  <a:moveTo>
                    <a:pt x="871" y="0"/>
                  </a:moveTo>
                  <a:lnTo>
                    <a:pt x="0" y="54"/>
                  </a:lnTo>
                  <a:lnTo>
                    <a:pt x="0" y="71"/>
                  </a:lnTo>
                  <a:lnTo>
                    <a:pt x="890" y="36"/>
                  </a:lnTo>
                  <a:lnTo>
                    <a:pt x="871" y="0"/>
                  </a:lnTo>
                  <a:close/>
                </a:path>
              </a:pathLst>
            </a:custGeom>
            <a:solidFill>
              <a:srgbClr val="5354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ś1ídé"/>
            <p:cNvSpPr/>
            <p:nvPr/>
          </p:nvSpPr>
          <p:spPr bwMode="auto">
            <a:xfrm>
              <a:off x="15523" y="8764"/>
              <a:ext cx="785" cy="478"/>
            </a:xfrm>
            <a:custGeom>
              <a:avLst/>
              <a:gdLst>
                <a:gd name="T0" fmla="*/ 193 w 350"/>
                <a:gd name="T1" fmla="*/ 36 h 214"/>
                <a:gd name="T2" fmla="*/ 72 w 350"/>
                <a:gd name="T3" fmla="*/ 134 h 214"/>
                <a:gd name="T4" fmla="*/ 49 w 350"/>
                <a:gd name="T5" fmla="*/ 199 h 214"/>
                <a:gd name="T6" fmla="*/ 202 w 350"/>
                <a:gd name="T7" fmla="*/ 199 h 214"/>
                <a:gd name="T8" fmla="*/ 350 w 350"/>
                <a:gd name="T9" fmla="*/ 162 h 214"/>
                <a:gd name="T10" fmla="*/ 309 w 350"/>
                <a:gd name="T11" fmla="*/ 8 h 214"/>
                <a:gd name="T12" fmla="*/ 193 w 350"/>
                <a:gd name="T13" fmla="*/ 36 h 214"/>
              </a:gdLst>
              <a:ahLst/>
              <a:cxnLst>
                <a:cxn ang="0">
                  <a:pos x="T0" y="T1"/>
                </a:cxn>
                <a:cxn ang="0">
                  <a:pos x="T2" y="T3"/>
                </a:cxn>
                <a:cxn ang="0">
                  <a:pos x="T4" y="T5"/>
                </a:cxn>
                <a:cxn ang="0">
                  <a:pos x="T6" y="T7"/>
                </a:cxn>
                <a:cxn ang="0">
                  <a:pos x="T8" y="T9"/>
                </a:cxn>
                <a:cxn ang="0">
                  <a:pos x="T10" y="T11"/>
                </a:cxn>
                <a:cxn ang="0">
                  <a:pos x="T12" y="T13"/>
                </a:cxn>
              </a:cxnLst>
              <a:rect l="0" t="0" r="r" b="b"/>
              <a:pathLst>
                <a:path w="350" h="214">
                  <a:moveTo>
                    <a:pt x="193" y="36"/>
                  </a:moveTo>
                  <a:cubicBezTo>
                    <a:pt x="193" y="36"/>
                    <a:pt x="143" y="127"/>
                    <a:pt x="72" y="134"/>
                  </a:cubicBezTo>
                  <a:cubicBezTo>
                    <a:pt x="1" y="141"/>
                    <a:pt x="0" y="183"/>
                    <a:pt x="49" y="199"/>
                  </a:cubicBezTo>
                  <a:cubicBezTo>
                    <a:pt x="98" y="214"/>
                    <a:pt x="202" y="199"/>
                    <a:pt x="202" y="199"/>
                  </a:cubicBezTo>
                  <a:cubicBezTo>
                    <a:pt x="350" y="162"/>
                    <a:pt x="350" y="162"/>
                    <a:pt x="350" y="162"/>
                  </a:cubicBezTo>
                  <a:cubicBezTo>
                    <a:pt x="350" y="162"/>
                    <a:pt x="332" y="16"/>
                    <a:pt x="309" y="8"/>
                  </a:cubicBezTo>
                  <a:cubicBezTo>
                    <a:pt x="285" y="0"/>
                    <a:pt x="193" y="36"/>
                    <a:pt x="193" y="36"/>
                  </a:cubicBezTo>
                </a:path>
              </a:pathLst>
            </a:custGeom>
            <a:solidFill>
              <a:srgbClr val="4C4C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liḍé"/>
            <p:cNvSpPr/>
            <p:nvPr/>
          </p:nvSpPr>
          <p:spPr bwMode="auto">
            <a:xfrm>
              <a:off x="16276" y="8794"/>
              <a:ext cx="380" cy="543"/>
            </a:xfrm>
            <a:custGeom>
              <a:avLst/>
              <a:gdLst>
                <a:gd name="T0" fmla="*/ 37 w 169"/>
                <a:gd name="T1" fmla="*/ 24 h 242"/>
                <a:gd name="T2" fmla="*/ 9 w 169"/>
                <a:gd name="T3" fmla="*/ 199 h 242"/>
                <a:gd name="T4" fmla="*/ 166 w 169"/>
                <a:gd name="T5" fmla="*/ 184 h 242"/>
                <a:gd name="T6" fmla="*/ 167 w 169"/>
                <a:gd name="T7" fmla="*/ 170 h 242"/>
                <a:gd name="T8" fmla="*/ 152 w 169"/>
                <a:gd name="T9" fmla="*/ 58 h 242"/>
                <a:gd name="T10" fmla="*/ 146 w 169"/>
                <a:gd name="T11" fmla="*/ 24 h 242"/>
                <a:gd name="T12" fmla="*/ 37 w 169"/>
                <a:gd name="T13" fmla="*/ 24 h 242"/>
              </a:gdLst>
              <a:ahLst/>
              <a:cxnLst>
                <a:cxn ang="0">
                  <a:pos x="T0" y="T1"/>
                </a:cxn>
                <a:cxn ang="0">
                  <a:pos x="T2" y="T3"/>
                </a:cxn>
                <a:cxn ang="0">
                  <a:pos x="T4" y="T5"/>
                </a:cxn>
                <a:cxn ang="0">
                  <a:pos x="T6" y="T7"/>
                </a:cxn>
                <a:cxn ang="0">
                  <a:pos x="T8" y="T9"/>
                </a:cxn>
                <a:cxn ang="0">
                  <a:pos x="T10" y="T11"/>
                </a:cxn>
                <a:cxn ang="0">
                  <a:pos x="T12" y="T13"/>
                </a:cxn>
              </a:cxnLst>
              <a:rect l="0" t="0" r="r" b="b"/>
              <a:pathLst>
                <a:path w="169" h="242">
                  <a:moveTo>
                    <a:pt x="37" y="24"/>
                  </a:moveTo>
                  <a:cubicBezTo>
                    <a:pt x="37" y="24"/>
                    <a:pt x="0" y="192"/>
                    <a:pt x="9" y="199"/>
                  </a:cubicBezTo>
                  <a:cubicBezTo>
                    <a:pt x="19" y="206"/>
                    <a:pt x="161" y="242"/>
                    <a:pt x="166" y="184"/>
                  </a:cubicBezTo>
                  <a:cubicBezTo>
                    <a:pt x="166" y="179"/>
                    <a:pt x="167" y="174"/>
                    <a:pt x="167" y="170"/>
                  </a:cubicBezTo>
                  <a:cubicBezTo>
                    <a:pt x="169" y="132"/>
                    <a:pt x="164" y="94"/>
                    <a:pt x="152" y="58"/>
                  </a:cubicBezTo>
                  <a:cubicBezTo>
                    <a:pt x="148" y="46"/>
                    <a:pt x="145" y="33"/>
                    <a:pt x="146" y="24"/>
                  </a:cubicBezTo>
                  <a:cubicBezTo>
                    <a:pt x="149" y="0"/>
                    <a:pt x="37" y="24"/>
                    <a:pt x="37" y="24"/>
                  </a:cubicBezTo>
                </a:path>
              </a:pathLst>
            </a:custGeom>
            <a:solidFill>
              <a:srgbClr val="4C4C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îSļiḋè"/>
            <p:cNvSpPr/>
            <p:nvPr/>
          </p:nvSpPr>
          <p:spPr bwMode="auto">
            <a:xfrm>
              <a:off x="15623" y="3439"/>
              <a:ext cx="633" cy="1270"/>
            </a:xfrm>
            <a:custGeom>
              <a:avLst/>
              <a:gdLst>
                <a:gd name="T0" fmla="*/ 283 w 283"/>
                <a:gd name="T1" fmla="*/ 286 h 568"/>
                <a:gd name="T2" fmla="*/ 188 w 283"/>
                <a:gd name="T3" fmla="*/ 477 h 568"/>
                <a:gd name="T4" fmla="*/ 54 w 283"/>
                <a:gd name="T5" fmla="*/ 291 h 568"/>
                <a:gd name="T6" fmla="*/ 0 w 283"/>
                <a:gd name="T7" fmla="*/ 251 h 568"/>
                <a:gd name="T8" fmla="*/ 200 w 283"/>
                <a:gd name="T9" fmla="*/ 108 h 568"/>
                <a:gd name="T10" fmla="*/ 212 w 283"/>
                <a:gd name="T11" fmla="*/ 196 h 568"/>
                <a:gd name="T12" fmla="*/ 283 w 283"/>
                <a:gd name="T13" fmla="*/ 286 h 568"/>
              </a:gdLst>
              <a:ahLst/>
              <a:cxnLst>
                <a:cxn ang="0">
                  <a:pos x="T0" y="T1"/>
                </a:cxn>
                <a:cxn ang="0">
                  <a:pos x="T2" y="T3"/>
                </a:cxn>
                <a:cxn ang="0">
                  <a:pos x="T4" y="T5"/>
                </a:cxn>
                <a:cxn ang="0">
                  <a:pos x="T6" y="T7"/>
                </a:cxn>
                <a:cxn ang="0">
                  <a:pos x="T8" y="T9"/>
                </a:cxn>
                <a:cxn ang="0">
                  <a:pos x="T10" y="T11"/>
                </a:cxn>
                <a:cxn ang="0">
                  <a:pos x="T12" y="T13"/>
                </a:cxn>
              </a:cxnLst>
              <a:rect l="0" t="0" r="r" b="b"/>
              <a:pathLst>
                <a:path w="283" h="568">
                  <a:moveTo>
                    <a:pt x="283" y="286"/>
                  </a:moveTo>
                  <a:cubicBezTo>
                    <a:pt x="283" y="286"/>
                    <a:pt x="168" y="568"/>
                    <a:pt x="188" y="477"/>
                  </a:cubicBezTo>
                  <a:cubicBezTo>
                    <a:pt x="202" y="417"/>
                    <a:pt x="115" y="337"/>
                    <a:pt x="54" y="291"/>
                  </a:cubicBezTo>
                  <a:cubicBezTo>
                    <a:pt x="23" y="267"/>
                    <a:pt x="0" y="251"/>
                    <a:pt x="0" y="251"/>
                  </a:cubicBezTo>
                  <a:cubicBezTo>
                    <a:pt x="0" y="251"/>
                    <a:pt x="215" y="0"/>
                    <a:pt x="200" y="108"/>
                  </a:cubicBezTo>
                  <a:cubicBezTo>
                    <a:pt x="196" y="138"/>
                    <a:pt x="200" y="168"/>
                    <a:pt x="212" y="196"/>
                  </a:cubicBezTo>
                  <a:cubicBezTo>
                    <a:pt x="235" y="253"/>
                    <a:pt x="283" y="286"/>
                    <a:pt x="283" y="286"/>
                  </a:cubicBezTo>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íṩlîdê"/>
            <p:cNvSpPr/>
            <p:nvPr/>
          </p:nvSpPr>
          <p:spPr bwMode="auto">
            <a:xfrm>
              <a:off x="14248" y="4689"/>
              <a:ext cx="363" cy="348"/>
            </a:xfrm>
            <a:custGeom>
              <a:avLst/>
              <a:gdLst>
                <a:gd name="T0" fmla="*/ 162 w 162"/>
                <a:gd name="T1" fmla="*/ 127 h 155"/>
                <a:gd name="T2" fmla="*/ 136 w 162"/>
                <a:gd name="T3" fmla="*/ 129 h 155"/>
                <a:gd name="T4" fmla="*/ 85 w 162"/>
                <a:gd name="T5" fmla="*/ 145 h 155"/>
                <a:gd name="T6" fmla="*/ 13 w 162"/>
                <a:gd name="T7" fmla="*/ 66 h 155"/>
                <a:gd name="T8" fmla="*/ 135 w 162"/>
                <a:gd name="T9" fmla="*/ 41 h 155"/>
                <a:gd name="T10" fmla="*/ 157 w 162"/>
                <a:gd name="T11" fmla="*/ 51 h 155"/>
                <a:gd name="T12" fmla="*/ 162 w 162"/>
                <a:gd name="T13" fmla="*/ 127 h 155"/>
              </a:gdLst>
              <a:ahLst/>
              <a:cxnLst>
                <a:cxn ang="0">
                  <a:pos x="T0" y="T1"/>
                </a:cxn>
                <a:cxn ang="0">
                  <a:pos x="T2" y="T3"/>
                </a:cxn>
                <a:cxn ang="0">
                  <a:pos x="T4" y="T5"/>
                </a:cxn>
                <a:cxn ang="0">
                  <a:pos x="T6" y="T7"/>
                </a:cxn>
                <a:cxn ang="0">
                  <a:pos x="T8" y="T9"/>
                </a:cxn>
                <a:cxn ang="0">
                  <a:pos x="T10" y="T11"/>
                </a:cxn>
                <a:cxn ang="0">
                  <a:pos x="T12" y="T13"/>
                </a:cxn>
              </a:cxnLst>
              <a:rect l="0" t="0" r="r" b="b"/>
              <a:pathLst>
                <a:path w="162" h="155">
                  <a:moveTo>
                    <a:pt x="162" y="127"/>
                  </a:moveTo>
                  <a:cubicBezTo>
                    <a:pt x="156" y="126"/>
                    <a:pt x="146" y="127"/>
                    <a:pt x="136" y="129"/>
                  </a:cubicBezTo>
                  <a:cubicBezTo>
                    <a:pt x="119" y="133"/>
                    <a:pt x="101" y="138"/>
                    <a:pt x="85" y="145"/>
                  </a:cubicBezTo>
                  <a:cubicBezTo>
                    <a:pt x="85" y="145"/>
                    <a:pt x="0" y="155"/>
                    <a:pt x="13" y="66"/>
                  </a:cubicBezTo>
                  <a:cubicBezTo>
                    <a:pt x="22" y="0"/>
                    <a:pt x="98" y="24"/>
                    <a:pt x="135" y="41"/>
                  </a:cubicBezTo>
                  <a:cubicBezTo>
                    <a:pt x="148" y="46"/>
                    <a:pt x="157" y="51"/>
                    <a:pt x="157" y="51"/>
                  </a:cubicBezTo>
                  <a:cubicBezTo>
                    <a:pt x="162" y="127"/>
                    <a:pt x="162" y="127"/>
                    <a:pt x="162" y="127"/>
                  </a:cubicBezTo>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íś1îḑè"/>
            <p:cNvSpPr/>
            <p:nvPr/>
          </p:nvSpPr>
          <p:spPr bwMode="auto">
            <a:xfrm>
              <a:off x="14533" y="4781"/>
              <a:ext cx="33" cy="198"/>
            </a:xfrm>
            <a:custGeom>
              <a:avLst/>
              <a:gdLst>
                <a:gd name="T0" fmla="*/ 8 w 14"/>
                <a:gd name="T1" fmla="*/ 0 h 88"/>
                <a:gd name="T2" fmla="*/ 9 w 14"/>
                <a:gd name="T3" fmla="*/ 88 h 88"/>
                <a:gd name="T4" fmla="*/ 14 w 14"/>
                <a:gd name="T5" fmla="*/ 87 h 88"/>
                <a:gd name="T6" fmla="*/ 13 w 14"/>
                <a:gd name="T7" fmla="*/ 2 h 88"/>
                <a:gd name="T8" fmla="*/ 9 w 14"/>
                <a:gd name="T9" fmla="*/ 0 h 88"/>
                <a:gd name="T10" fmla="*/ 8 w 14"/>
                <a:gd name="T11" fmla="*/ 0 h 88"/>
                <a:gd name="T12" fmla="*/ 8 w 14"/>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14" h="88">
                  <a:moveTo>
                    <a:pt x="8" y="0"/>
                  </a:moveTo>
                  <a:cubicBezTo>
                    <a:pt x="7" y="10"/>
                    <a:pt x="0" y="65"/>
                    <a:pt x="9" y="88"/>
                  </a:cubicBezTo>
                  <a:cubicBezTo>
                    <a:pt x="11" y="88"/>
                    <a:pt x="12" y="87"/>
                    <a:pt x="14" y="87"/>
                  </a:cubicBezTo>
                  <a:cubicBezTo>
                    <a:pt x="6" y="65"/>
                    <a:pt x="11" y="16"/>
                    <a:pt x="13" y="2"/>
                  </a:cubicBezTo>
                  <a:cubicBezTo>
                    <a:pt x="12" y="1"/>
                    <a:pt x="10" y="0"/>
                    <a:pt x="9" y="0"/>
                  </a:cubicBezTo>
                  <a:cubicBezTo>
                    <a:pt x="9" y="0"/>
                    <a:pt x="8" y="0"/>
                    <a:pt x="8" y="0"/>
                  </a:cubicBezTo>
                  <a:cubicBezTo>
                    <a:pt x="8" y="0"/>
                    <a:pt x="8" y="0"/>
                    <a:pt x="8" y="0"/>
                  </a:cubicBezTo>
                </a:path>
              </a:pathLst>
            </a:custGeom>
            <a:solidFill>
              <a:srgbClr val="E5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í$1iďè"/>
            <p:cNvSpPr/>
            <p:nvPr/>
          </p:nvSpPr>
          <p:spPr bwMode="auto">
            <a:xfrm>
              <a:off x="14538" y="4776"/>
              <a:ext cx="90" cy="215"/>
            </a:xfrm>
            <a:custGeom>
              <a:avLst/>
              <a:gdLst>
                <a:gd name="T0" fmla="*/ 34 w 40"/>
                <a:gd name="T1" fmla="*/ 4 h 96"/>
                <a:gd name="T2" fmla="*/ 11 w 40"/>
                <a:gd name="T3" fmla="*/ 0 h 96"/>
                <a:gd name="T4" fmla="*/ 15 w 40"/>
                <a:gd name="T5" fmla="*/ 96 h 96"/>
                <a:gd name="T6" fmla="*/ 40 w 40"/>
                <a:gd name="T7" fmla="*/ 96 h 96"/>
                <a:gd name="T8" fmla="*/ 34 w 40"/>
                <a:gd name="T9" fmla="*/ 4 h 96"/>
              </a:gdLst>
              <a:ahLst/>
              <a:cxnLst>
                <a:cxn ang="0">
                  <a:pos x="T0" y="T1"/>
                </a:cxn>
                <a:cxn ang="0">
                  <a:pos x="T2" y="T3"/>
                </a:cxn>
                <a:cxn ang="0">
                  <a:pos x="T4" y="T5"/>
                </a:cxn>
                <a:cxn ang="0">
                  <a:pos x="T6" y="T7"/>
                </a:cxn>
                <a:cxn ang="0">
                  <a:pos x="T8" y="T9"/>
                </a:cxn>
              </a:cxnLst>
              <a:rect l="0" t="0" r="r" b="b"/>
              <a:pathLst>
                <a:path w="40" h="96">
                  <a:moveTo>
                    <a:pt x="34" y="4"/>
                  </a:moveTo>
                  <a:cubicBezTo>
                    <a:pt x="11" y="0"/>
                    <a:pt x="11" y="0"/>
                    <a:pt x="11" y="0"/>
                  </a:cubicBezTo>
                  <a:cubicBezTo>
                    <a:pt x="11" y="0"/>
                    <a:pt x="0" y="76"/>
                    <a:pt x="15" y="96"/>
                  </a:cubicBezTo>
                  <a:cubicBezTo>
                    <a:pt x="40" y="96"/>
                    <a:pt x="40" y="96"/>
                    <a:pt x="40" y="96"/>
                  </a:cubicBezTo>
                  <a:cubicBezTo>
                    <a:pt x="34" y="4"/>
                    <a:pt x="34" y="4"/>
                    <a:pt x="34" y="4"/>
                  </a:cubicBezTo>
                </a:path>
              </a:pathLst>
            </a:custGeom>
            <a:solidFill>
              <a:srgbClr val="CBCD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śḻíḑè"/>
            <p:cNvSpPr/>
            <p:nvPr/>
          </p:nvSpPr>
          <p:spPr bwMode="auto">
            <a:xfrm>
              <a:off x="15301" y="5004"/>
              <a:ext cx="345" cy="1255"/>
            </a:xfrm>
            <a:custGeom>
              <a:avLst/>
              <a:gdLst>
                <a:gd name="T0" fmla="*/ 137 w 155"/>
                <a:gd name="T1" fmla="*/ 40 h 561"/>
                <a:gd name="T2" fmla="*/ 62 w 155"/>
                <a:gd name="T3" fmla="*/ 51 h 561"/>
                <a:gd name="T4" fmla="*/ 43 w 155"/>
                <a:gd name="T5" fmla="*/ 189 h 561"/>
                <a:gd name="T6" fmla="*/ 24 w 155"/>
                <a:gd name="T7" fmla="*/ 300 h 561"/>
                <a:gd name="T8" fmla="*/ 0 w 155"/>
                <a:gd name="T9" fmla="*/ 523 h 561"/>
                <a:gd name="T10" fmla="*/ 3 w 155"/>
                <a:gd name="T11" fmla="*/ 561 h 561"/>
                <a:gd name="T12" fmla="*/ 92 w 155"/>
                <a:gd name="T13" fmla="*/ 545 h 561"/>
                <a:gd name="T14" fmla="*/ 123 w 155"/>
                <a:gd name="T15" fmla="*/ 451 h 561"/>
                <a:gd name="T16" fmla="*/ 151 w 155"/>
                <a:gd name="T17" fmla="*/ 346 h 561"/>
                <a:gd name="T18" fmla="*/ 155 w 155"/>
                <a:gd name="T19" fmla="*/ 122 h 561"/>
                <a:gd name="T20" fmla="*/ 137 w 155"/>
                <a:gd name="T21" fmla="*/ 4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561">
                  <a:moveTo>
                    <a:pt x="137" y="40"/>
                  </a:moveTo>
                  <a:cubicBezTo>
                    <a:pt x="137" y="40"/>
                    <a:pt x="70" y="0"/>
                    <a:pt x="62" y="51"/>
                  </a:cubicBezTo>
                  <a:cubicBezTo>
                    <a:pt x="53" y="102"/>
                    <a:pt x="43" y="189"/>
                    <a:pt x="43" y="189"/>
                  </a:cubicBezTo>
                  <a:cubicBezTo>
                    <a:pt x="24" y="300"/>
                    <a:pt x="24" y="300"/>
                    <a:pt x="24" y="300"/>
                  </a:cubicBezTo>
                  <a:cubicBezTo>
                    <a:pt x="0" y="523"/>
                    <a:pt x="0" y="523"/>
                    <a:pt x="0" y="523"/>
                  </a:cubicBezTo>
                  <a:cubicBezTo>
                    <a:pt x="3" y="561"/>
                    <a:pt x="3" y="561"/>
                    <a:pt x="3" y="561"/>
                  </a:cubicBezTo>
                  <a:cubicBezTo>
                    <a:pt x="3" y="561"/>
                    <a:pt x="75" y="536"/>
                    <a:pt x="92" y="545"/>
                  </a:cubicBezTo>
                  <a:cubicBezTo>
                    <a:pt x="109" y="553"/>
                    <a:pt x="123" y="451"/>
                    <a:pt x="123" y="451"/>
                  </a:cubicBezTo>
                  <a:cubicBezTo>
                    <a:pt x="151" y="346"/>
                    <a:pt x="151" y="346"/>
                    <a:pt x="151" y="346"/>
                  </a:cubicBezTo>
                  <a:cubicBezTo>
                    <a:pt x="155" y="122"/>
                    <a:pt x="155" y="122"/>
                    <a:pt x="155" y="122"/>
                  </a:cubicBezTo>
                  <a:cubicBezTo>
                    <a:pt x="137" y="40"/>
                    <a:pt x="137" y="40"/>
                    <a:pt x="137" y="40"/>
                  </a:cubicBezTo>
                </a:path>
              </a:pathLst>
            </a:custGeom>
            <a:solidFill>
              <a:srgbClr val="4C4C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ï$ḻiḑe"/>
            <p:cNvSpPr/>
            <p:nvPr/>
          </p:nvSpPr>
          <p:spPr bwMode="auto">
            <a:xfrm>
              <a:off x="15306" y="5071"/>
              <a:ext cx="283" cy="1188"/>
            </a:xfrm>
            <a:custGeom>
              <a:avLst/>
              <a:gdLst>
                <a:gd name="T0" fmla="*/ 112 w 126"/>
                <a:gd name="T1" fmla="*/ 0 h 531"/>
                <a:gd name="T2" fmla="*/ 103 w 126"/>
                <a:gd name="T3" fmla="*/ 37 h 531"/>
                <a:gd name="T4" fmla="*/ 36 w 126"/>
                <a:gd name="T5" fmla="*/ 238 h 531"/>
                <a:gd name="T6" fmla="*/ 0 w 126"/>
                <a:gd name="T7" fmla="*/ 530 h 531"/>
                <a:gd name="T8" fmla="*/ 0 w 126"/>
                <a:gd name="T9" fmla="*/ 531 h 531"/>
                <a:gd name="T10" fmla="*/ 57 w 126"/>
                <a:gd name="T11" fmla="*/ 515 h 531"/>
                <a:gd name="T12" fmla="*/ 57 w 126"/>
                <a:gd name="T13" fmla="*/ 504 h 531"/>
                <a:gd name="T14" fmla="*/ 77 w 126"/>
                <a:gd name="T15" fmla="*/ 370 h 531"/>
                <a:gd name="T16" fmla="*/ 77 w 126"/>
                <a:gd name="T17" fmla="*/ 370 h 531"/>
                <a:gd name="T18" fmla="*/ 77 w 126"/>
                <a:gd name="T19" fmla="*/ 370 h 531"/>
                <a:gd name="T20" fmla="*/ 86 w 126"/>
                <a:gd name="T21" fmla="*/ 341 h 531"/>
                <a:gd name="T22" fmla="*/ 86 w 126"/>
                <a:gd name="T23" fmla="*/ 341 h 531"/>
                <a:gd name="T24" fmla="*/ 86 w 126"/>
                <a:gd name="T25" fmla="*/ 341 h 531"/>
                <a:gd name="T26" fmla="*/ 88 w 126"/>
                <a:gd name="T27" fmla="*/ 342 h 531"/>
                <a:gd name="T28" fmla="*/ 126 w 126"/>
                <a:gd name="T29" fmla="*/ 208 h 531"/>
                <a:gd name="T30" fmla="*/ 109 w 126"/>
                <a:gd name="T31" fmla="*/ 31 h 531"/>
                <a:gd name="T32" fmla="*/ 109 w 126"/>
                <a:gd name="T33" fmla="*/ 24 h 531"/>
                <a:gd name="T34" fmla="*/ 109 w 126"/>
                <a:gd name="T35" fmla="*/ 24 h 531"/>
                <a:gd name="T36" fmla="*/ 109 w 126"/>
                <a:gd name="T37" fmla="*/ 24 h 531"/>
                <a:gd name="T38" fmla="*/ 114 w 126"/>
                <a:gd name="T39" fmla="*/ 1 h 531"/>
                <a:gd name="T40" fmla="*/ 112 w 126"/>
                <a:gd name="T41"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531">
                  <a:moveTo>
                    <a:pt x="112" y="0"/>
                  </a:moveTo>
                  <a:cubicBezTo>
                    <a:pt x="107" y="17"/>
                    <a:pt x="104" y="31"/>
                    <a:pt x="103" y="37"/>
                  </a:cubicBezTo>
                  <a:cubicBezTo>
                    <a:pt x="98" y="69"/>
                    <a:pt x="36" y="238"/>
                    <a:pt x="36" y="238"/>
                  </a:cubicBezTo>
                  <a:cubicBezTo>
                    <a:pt x="0" y="530"/>
                    <a:pt x="0" y="530"/>
                    <a:pt x="0" y="530"/>
                  </a:cubicBezTo>
                  <a:cubicBezTo>
                    <a:pt x="0" y="531"/>
                    <a:pt x="0" y="531"/>
                    <a:pt x="0" y="531"/>
                  </a:cubicBezTo>
                  <a:cubicBezTo>
                    <a:pt x="0" y="531"/>
                    <a:pt x="31" y="520"/>
                    <a:pt x="57" y="515"/>
                  </a:cubicBezTo>
                  <a:cubicBezTo>
                    <a:pt x="57" y="512"/>
                    <a:pt x="57" y="508"/>
                    <a:pt x="57" y="504"/>
                  </a:cubicBezTo>
                  <a:cubicBezTo>
                    <a:pt x="56" y="452"/>
                    <a:pt x="68" y="401"/>
                    <a:pt x="77" y="370"/>
                  </a:cubicBezTo>
                  <a:cubicBezTo>
                    <a:pt x="77" y="370"/>
                    <a:pt x="77" y="370"/>
                    <a:pt x="77" y="370"/>
                  </a:cubicBezTo>
                  <a:cubicBezTo>
                    <a:pt x="77" y="370"/>
                    <a:pt x="77" y="370"/>
                    <a:pt x="77" y="370"/>
                  </a:cubicBezTo>
                  <a:cubicBezTo>
                    <a:pt x="82" y="352"/>
                    <a:pt x="86" y="341"/>
                    <a:pt x="86" y="341"/>
                  </a:cubicBezTo>
                  <a:cubicBezTo>
                    <a:pt x="86" y="341"/>
                    <a:pt x="86" y="341"/>
                    <a:pt x="86" y="341"/>
                  </a:cubicBezTo>
                  <a:cubicBezTo>
                    <a:pt x="86" y="341"/>
                    <a:pt x="86" y="341"/>
                    <a:pt x="86" y="341"/>
                  </a:cubicBezTo>
                  <a:cubicBezTo>
                    <a:pt x="87" y="342"/>
                    <a:pt x="87" y="342"/>
                    <a:pt x="88" y="342"/>
                  </a:cubicBezTo>
                  <a:cubicBezTo>
                    <a:pt x="94" y="286"/>
                    <a:pt x="126" y="208"/>
                    <a:pt x="126" y="208"/>
                  </a:cubicBezTo>
                  <a:cubicBezTo>
                    <a:pt x="109" y="31"/>
                    <a:pt x="109" y="31"/>
                    <a:pt x="109" y="31"/>
                  </a:cubicBezTo>
                  <a:cubicBezTo>
                    <a:pt x="109" y="24"/>
                    <a:pt x="109" y="24"/>
                    <a:pt x="109" y="24"/>
                  </a:cubicBezTo>
                  <a:cubicBezTo>
                    <a:pt x="109" y="24"/>
                    <a:pt x="109" y="24"/>
                    <a:pt x="109" y="24"/>
                  </a:cubicBezTo>
                  <a:cubicBezTo>
                    <a:pt x="109" y="24"/>
                    <a:pt x="109" y="24"/>
                    <a:pt x="109" y="24"/>
                  </a:cubicBezTo>
                  <a:cubicBezTo>
                    <a:pt x="109" y="24"/>
                    <a:pt x="111" y="15"/>
                    <a:pt x="114" y="1"/>
                  </a:cubicBezTo>
                  <a:cubicBezTo>
                    <a:pt x="113" y="1"/>
                    <a:pt x="113" y="0"/>
                    <a:pt x="112" y="0"/>
                  </a:cubicBezTo>
                </a:path>
              </a:pathLst>
            </a:custGeom>
            <a:solidFill>
              <a:srgbClr val="4444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íṩḻiḓê"/>
            <p:cNvSpPr/>
            <p:nvPr/>
          </p:nvSpPr>
          <p:spPr bwMode="auto">
            <a:xfrm>
              <a:off x="14523" y="4509"/>
              <a:ext cx="1003" cy="535"/>
            </a:xfrm>
            <a:custGeom>
              <a:avLst/>
              <a:gdLst>
                <a:gd name="T0" fmla="*/ 448 w 448"/>
                <a:gd name="T1" fmla="*/ 0 h 239"/>
                <a:gd name="T2" fmla="*/ 271 w 448"/>
                <a:gd name="T3" fmla="*/ 96 h 239"/>
                <a:gd name="T4" fmla="*/ 33 w 448"/>
                <a:gd name="T5" fmla="*/ 117 h 239"/>
                <a:gd name="T6" fmla="*/ 48 w 448"/>
                <a:gd name="T7" fmla="*/ 239 h 239"/>
                <a:gd name="T8" fmla="*/ 316 w 448"/>
                <a:gd name="T9" fmla="*/ 233 h 239"/>
                <a:gd name="T10" fmla="*/ 421 w 448"/>
                <a:gd name="T11" fmla="*/ 233 h 239"/>
                <a:gd name="T12" fmla="*/ 448 w 448"/>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448" h="239">
                  <a:moveTo>
                    <a:pt x="448" y="0"/>
                  </a:moveTo>
                  <a:cubicBezTo>
                    <a:pt x="448" y="0"/>
                    <a:pt x="378" y="80"/>
                    <a:pt x="271" y="96"/>
                  </a:cubicBezTo>
                  <a:cubicBezTo>
                    <a:pt x="165" y="111"/>
                    <a:pt x="33" y="117"/>
                    <a:pt x="33" y="117"/>
                  </a:cubicBezTo>
                  <a:cubicBezTo>
                    <a:pt x="33" y="117"/>
                    <a:pt x="0" y="176"/>
                    <a:pt x="48" y="239"/>
                  </a:cubicBezTo>
                  <a:cubicBezTo>
                    <a:pt x="316" y="233"/>
                    <a:pt x="316" y="233"/>
                    <a:pt x="316" y="233"/>
                  </a:cubicBezTo>
                  <a:cubicBezTo>
                    <a:pt x="316" y="233"/>
                    <a:pt x="375" y="220"/>
                    <a:pt x="421" y="233"/>
                  </a:cubicBezTo>
                  <a:cubicBezTo>
                    <a:pt x="448" y="0"/>
                    <a:pt x="448" y="0"/>
                    <a:pt x="448" y="0"/>
                  </a:cubicBezTo>
                </a:path>
              </a:pathLst>
            </a:custGeom>
            <a:solidFill>
              <a:srgbClr val="4C4C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íṣlíďé"/>
            <p:cNvSpPr/>
            <p:nvPr/>
          </p:nvSpPr>
          <p:spPr bwMode="auto">
            <a:xfrm>
              <a:off x="14571" y="4546"/>
              <a:ext cx="918" cy="498"/>
            </a:xfrm>
            <a:custGeom>
              <a:avLst/>
              <a:gdLst>
                <a:gd name="T0" fmla="*/ 409 w 409"/>
                <a:gd name="T1" fmla="*/ 0 h 222"/>
                <a:gd name="T2" fmla="*/ 249 w 409"/>
                <a:gd name="T3" fmla="*/ 79 h 222"/>
                <a:gd name="T4" fmla="*/ 11 w 409"/>
                <a:gd name="T5" fmla="*/ 100 h 222"/>
                <a:gd name="T6" fmla="*/ 9 w 409"/>
                <a:gd name="T7" fmla="*/ 105 h 222"/>
                <a:gd name="T8" fmla="*/ 0 w 409"/>
                <a:gd name="T9" fmla="*/ 149 h 222"/>
                <a:gd name="T10" fmla="*/ 26 w 409"/>
                <a:gd name="T11" fmla="*/ 222 h 222"/>
                <a:gd name="T12" fmla="*/ 294 w 409"/>
                <a:gd name="T13" fmla="*/ 216 h 222"/>
                <a:gd name="T14" fmla="*/ 351 w 409"/>
                <a:gd name="T15" fmla="*/ 210 h 222"/>
                <a:gd name="T16" fmla="*/ 382 w 409"/>
                <a:gd name="T17" fmla="*/ 213 h 222"/>
                <a:gd name="T18" fmla="*/ 405 w 409"/>
                <a:gd name="T19" fmla="*/ 29 h 222"/>
                <a:gd name="T20" fmla="*/ 409 w 409"/>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222">
                  <a:moveTo>
                    <a:pt x="409" y="0"/>
                  </a:moveTo>
                  <a:cubicBezTo>
                    <a:pt x="382" y="24"/>
                    <a:pt x="325" y="67"/>
                    <a:pt x="249" y="79"/>
                  </a:cubicBezTo>
                  <a:cubicBezTo>
                    <a:pt x="143" y="94"/>
                    <a:pt x="11" y="100"/>
                    <a:pt x="11" y="100"/>
                  </a:cubicBezTo>
                  <a:cubicBezTo>
                    <a:pt x="11" y="100"/>
                    <a:pt x="10" y="102"/>
                    <a:pt x="9" y="105"/>
                  </a:cubicBezTo>
                  <a:cubicBezTo>
                    <a:pt x="5" y="113"/>
                    <a:pt x="0" y="129"/>
                    <a:pt x="0" y="149"/>
                  </a:cubicBezTo>
                  <a:cubicBezTo>
                    <a:pt x="0" y="170"/>
                    <a:pt x="6" y="196"/>
                    <a:pt x="26" y="222"/>
                  </a:cubicBezTo>
                  <a:cubicBezTo>
                    <a:pt x="294" y="216"/>
                    <a:pt x="294" y="216"/>
                    <a:pt x="294" y="216"/>
                  </a:cubicBezTo>
                  <a:cubicBezTo>
                    <a:pt x="294" y="216"/>
                    <a:pt x="320" y="210"/>
                    <a:pt x="351" y="210"/>
                  </a:cubicBezTo>
                  <a:cubicBezTo>
                    <a:pt x="361" y="210"/>
                    <a:pt x="372" y="211"/>
                    <a:pt x="382" y="213"/>
                  </a:cubicBezTo>
                  <a:cubicBezTo>
                    <a:pt x="392" y="139"/>
                    <a:pt x="401" y="70"/>
                    <a:pt x="405" y="29"/>
                  </a:cubicBezTo>
                  <a:cubicBezTo>
                    <a:pt x="406" y="19"/>
                    <a:pt x="407" y="9"/>
                    <a:pt x="409" y="0"/>
                  </a:cubicBezTo>
                </a:path>
              </a:pathLst>
            </a:custGeom>
            <a:solidFill>
              <a:srgbClr val="4848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íšļîḑe"/>
            <p:cNvSpPr/>
            <p:nvPr/>
          </p:nvSpPr>
          <p:spPr bwMode="auto">
            <a:xfrm>
              <a:off x="15728" y="4024"/>
              <a:ext cx="228" cy="65"/>
            </a:xfrm>
            <a:custGeom>
              <a:avLst/>
              <a:gdLst>
                <a:gd name="T0" fmla="*/ 102 w 102"/>
                <a:gd name="T1" fmla="*/ 0 h 30"/>
                <a:gd name="T2" fmla="*/ 16 w 102"/>
                <a:gd name="T3" fmla="*/ 25 h 30"/>
                <a:gd name="T4" fmla="*/ 16 w 102"/>
                <a:gd name="T5" fmla="*/ 25 h 30"/>
                <a:gd name="T6" fmla="*/ 0 w 102"/>
                <a:gd name="T7" fmla="*/ 24 h 30"/>
                <a:gd name="T8" fmla="*/ 7 w 102"/>
                <a:gd name="T9" fmla="*/ 30 h 30"/>
                <a:gd name="T10" fmla="*/ 16 w 102"/>
                <a:gd name="T11" fmla="*/ 30 h 30"/>
                <a:gd name="T12" fmla="*/ 102 w 10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02" h="30">
                  <a:moveTo>
                    <a:pt x="102" y="0"/>
                  </a:moveTo>
                  <a:cubicBezTo>
                    <a:pt x="77" y="16"/>
                    <a:pt x="48" y="25"/>
                    <a:pt x="16" y="25"/>
                  </a:cubicBezTo>
                  <a:cubicBezTo>
                    <a:pt x="16" y="25"/>
                    <a:pt x="16" y="25"/>
                    <a:pt x="16" y="25"/>
                  </a:cubicBezTo>
                  <a:cubicBezTo>
                    <a:pt x="10" y="25"/>
                    <a:pt x="5" y="24"/>
                    <a:pt x="0" y="24"/>
                  </a:cubicBezTo>
                  <a:cubicBezTo>
                    <a:pt x="2" y="26"/>
                    <a:pt x="5" y="28"/>
                    <a:pt x="7" y="30"/>
                  </a:cubicBezTo>
                  <a:cubicBezTo>
                    <a:pt x="10" y="30"/>
                    <a:pt x="13" y="30"/>
                    <a:pt x="16" y="30"/>
                  </a:cubicBezTo>
                  <a:cubicBezTo>
                    <a:pt x="50" y="30"/>
                    <a:pt x="79" y="19"/>
                    <a:pt x="102" y="0"/>
                  </a:cubicBezTo>
                </a:path>
              </a:pathLst>
            </a:custGeom>
            <a:solidFill>
              <a:srgbClr val="E5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îṩ1iḑê"/>
            <p:cNvSpPr/>
            <p:nvPr/>
          </p:nvSpPr>
          <p:spPr bwMode="auto">
            <a:xfrm>
              <a:off x="15393" y="3344"/>
              <a:ext cx="738" cy="735"/>
            </a:xfrm>
            <a:custGeom>
              <a:avLst/>
              <a:gdLst>
                <a:gd name="T0" fmla="*/ 329 w 329"/>
                <a:gd name="T1" fmla="*/ 164 h 329"/>
                <a:gd name="T2" fmla="*/ 165 w 329"/>
                <a:gd name="T3" fmla="*/ 329 h 329"/>
                <a:gd name="T4" fmla="*/ 0 w 329"/>
                <a:gd name="T5" fmla="*/ 164 h 329"/>
                <a:gd name="T6" fmla="*/ 165 w 329"/>
                <a:gd name="T7" fmla="*/ 0 h 329"/>
                <a:gd name="T8" fmla="*/ 329 w 329"/>
                <a:gd name="T9" fmla="*/ 164 h 329"/>
                <a:gd name="T10" fmla="*/ 329 w 329"/>
                <a:gd name="T11" fmla="*/ 164 h 329"/>
              </a:gdLst>
              <a:ahLst/>
              <a:cxnLst>
                <a:cxn ang="0">
                  <a:pos x="T0" y="T1"/>
                </a:cxn>
                <a:cxn ang="0">
                  <a:pos x="T2" y="T3"/>
                </a:cxn>
                <a:cxn ang="0">
                  <a:pos x="T4" y="T5"/>
                </a:cxn>
                <a:cxn ang="0">
                  <a:pos x="T6" y="T7"/>
                </a:cxn>
                <a:cxn ang="0">
                  <a:pos x="T8" y="T9"/>
                </a:cxn>
                <a:cxn ang="0">
                  <a:pos x="T10" y="T11"/>
                </a:cxn>
              </a:cxnLst>
              <a:rect l="0" t="0" r="r" b="b"/>
              <a:pathLst>
                <a:path w="329" h="329">
                  <a:moveTo>
                    <a:pt x="329" y="164"/>
                  </a:moveTo>
                  <a:cubicBezTo>
                    <a:pt x="329" y="255"/>
                    <a:pt x="255" y="329"/>
                    <a:pt x="165" y="329"/>
                  </a:cubicBezTo>
                  <a:cubicBezTo>
                    <a:pt x="74" y="329"/>
                    <a:pt x="0" y="255"/>
                    <a:pt x="0" y="164"/>
                  </a:cubicBezTo>
                  <a:cubicBezTo>
                    <a:pt x="0" y="73"/>
                    <a:pt x="74" y="0"/>
                    <a:pt x="165" y="0"/>
                  </a:cubicBezTo>
                  <a:cubicBezTo>
                    <a:pt x="255" y="0"/>
                    <a:pt x="329" y="73"/>
                    <a:pt x="329" y="164"/>
                  </a:cubicBezTo>
                  <a:cubicBezTo>
                    <a:pt x="329" y="164"/>
                    <a:pt x="329" y="164"/>
                    <a:pt x="329" y="164"/>
                  </a:cubicBezTo>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şḷïḓê"/>
            <p:cNvSpPr/>
            <p:nvPr/>
          </p:nvSpPr>
          <p:spPr bwMode="auto">
            <a:xfrm>
              <a:off x="15473" y="4079"/>
              <a:ext cx="883" cy="1950"/>
            </a:xfrm>
            <a:custGeom>
              <a:avLst/>
              <a:gdLst>
                <a:gd name="T0" fmla="*/ 393 w 393"/>
                <a:gd name="T1" fmla="*/ 840 h 872"/>
                <a:gd name="T2" fmla="*/ 13 w 393"/>
                <a:gd name="T3" fmla="*/ 825 h 872"/>
                <a:gd name="T4" fmla="*/ 51 w 393"/>
                <a:gd name="T5" fmla="*/ 652 h 872"/>
                <a:gd name="T6" fmla="*/ 34 w 393"/>
                <a:gd name="T7" fmla="*/ 475 h 872"/>
                <a:gd name="T8" fmla="*/ 34 w 393"/>
                <a:gd name="T9" fmla="*/ 468 h 872"/>
                <a:gd name="T10" fmla="*/ 78 w 393"/>
                <a:gd name="T11" fmla="*/ 261 h 872"/>
                <a:gd name="T12" fmla="*/ 167 w 393"/>
                <a:gd name="T13" fmla="*/ 54 h 872"/>
                <a:gd name="T14" fmla="*/ 170 w 393"/>
                <a:gd name="T15" fmla="*/ 48 h 872"/>
                <a:gd name="T16" fmla="*/ 173 w 393"/>
                <a:gd name="T17" fmla="*/ 50 h 872"/>
                <a:gd name="T18" fmla="*/ 174 w 393"/>
                <a:gd name="T19" fmla="*/ 51 h 872"/>
                <a:gd name="T20" fmla="*/ 192 w 393"/>
                <a:gd name="T21" fmla="*/ 61 h 872"/>
                <a:gd name="T22" fmla="*/ 263 w 393"/>
                <a:gd name="T23" fmla="*/ 44 h 872"/>
                <a:gd name="T24" fmla="*/ 349 w 393"/>
                <a:gd name="T25" fmla="*/ 0 h 872"/>
                <a:gd name="T26" fmla="*/ 357 w 393"/>
                <a:gd name="T27" fmla="*/ 489 h 872"/>
                <a:gd name="T28" fmla="*/ 393 w 393"/>
                <a:gd name="T29" fmla="*/ 84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3" h="872">
                  <a:moveTo>
                    <a:pt x="393" y="840"/>
                  </a:moveTo>
                  <a:cubicBezTo>
                    <a:pt x="393" y="840"/>
                    <a:pt x="27" y="872"/>
                    <a:pt x="13" y="825"/>
                  </a:cubicBezTo>
                  <a:cubicBezTo>
                    <a:pt x="0" y="779"/>
                    <a:pt x="51" y="652"/>
                    <a:pt x="51" y="652"/>
                  </a:cubicBezTo>
                  <a:cubicBezTo>
                    <a:pt x="34" y="475"/>
                    <a:pt x="34" y="475"/>
                    <a:pt x="34" y="475"/>
                  </a:cubicBezTo>
                  <a:cubicBezTo>
                    <a:pt x="34" y="468"/>
                    <a:pt x="34" y="468"/>
                    <a:pt x="34" y="468"/>
                  </a:cubicBezTo>
                  <a:cubicBezTo>
                    <a:pt x="34" y="468"/>
                    <a:pt x="80" y="277"/>
                    <a:pt x="78" y="261"/>
                  </a:cubicBezTo>
                  <a:cubicBezTo>
                    <a:pt x="76" y="248"/>
                    <a:pt x="152" y="87"/>
                    <a:pt x="167" y="54"/>
                  </a:cubicBezTo>
                  <a:cubicBezTo>
                    <a:pt x="169" y="50"/>
                    <a:pt x="170" y="48"/>
                    <a:pt x="170" y="48"/>
                  </a:cubicBezTo>
                  <a:cubicBezTo>
                    <a:pt x="173" y="50"/>
                    <a:pt x="173" y="50"/>
                    <a:pt x="173" y="50"/>
                  </a:cubicBezTo>
                  <a:cubicBezTo>
                    <a:pt x="174" y="51"/>
                    <a:pt x="174" y="51"/>
                    <a:pt x="174" y="51"/>
                  </a:cubicBezTo>
                  <a:cubicBezTo>
                    <a:pt x="192" y="61"/>
                    <a:pt x="192" y="61"/>
                    <a:pt x="192" y="61"/>
                  </a:cubicBezTo>
                  <a:cubicBezTo>
                    <a:pt x="263" y="44"/>
                    <a:pt x="263" y="44"/>
                    <a:pt x="263" y="44"/>
                  </a:cubicBezTo>
                  <a:cubicBezTo>
                    <a:pt x="349" y="0"/>
                    <a:pt x="349" y="0"/>
                    <a:pt x="349" y="0"/>
                  </a:cubicBezTo>
                  <a:cubicBezTo>
                    <a:pt x="357" y="489"/>
                    <a:pt x="357" y="489"/>
                    <a:pt x="357" y="489"/>
                  </a:cubicBezTo>
                  <a:cubicBezTo>
                    <a:pt x="393" y="840"/>
                    <a:pt x="393" y="840"/>
                    <a:pt x="393" y="840"/>
                  </a:cubicBezTo>
                </a:path>
              </a:pathLst>
            </a:custGeom>
            <a:solidFill>
              <a:srgbClr val="CBCD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śḷiḍe"/>
            <p:cNvSpPr/>
            <p:nvPr/>
          </p:nvSpPr>
          <p:spPr bwMode="auto">
            <a:xfrm>
              <a:off x="15741" y="4286"/>
              <a:ext cx="188" cy="1435"/>
            </a:xfrm>
            <a:custGeom>
              <a:avLst/>
              <a:gdLst>
                <a:gd name="T0" fmla="*/ 81 w 84"/>
                <a:gd name="T1" fmla="*/ 0 h 641"/>
                <a:gd name="T2" fmla="*/ 66 w 84"/>
                <a:gd name="T3" fmla="*/ 20 h 641"/>
                <a:gd name="T4" fmla="*/ 61 w 84"/>
                <a:gd name="T5" fmla="*/ 31 h 641"/>
                <a:gd name="T6" fmla="*/ 34 w 84"/>
                <a:gd name="T7" fmla="*/ 149 h 641"/>
                <a:gd name="T8" fmla="*/ 34 w 84"/>
                <a:gd name="T9" fmla="*/ 197 h 641"/>
                <a:gd name="T10" fmla="*/ 28 w 84"/>
                <a:gd name="T11" fmla="*/ 577 h 641"/>
                <a:gd name="T12" fmla="*/ 0 w 84"/>
                <a:gd name="T13" fmla="*/ 628 h 641"/>
                <a:gd name="T14" fmla="*/ 1 w 84"/>
                <a:gd name="T15" fmla="*/ 641 h 641"/>
                <a:gd name="T16" fmla="*/ 33 w 84"/>
                <a:gd name="T17" fmla="*/ 582 h 641"/>
                <a:gd name="T18" fmla="*/ 39 w 84"/>
                <a:gd name="T19" fmla="*/ 202 h 641"/>
                <a:gd name="T20" fmla="*/ 39 w 84"/>
                <a:gd name="T21" fmla="*/ 155 h 641"/>
                <a:gd name="T22" fmla="*/ 67 w 84"/>
                <a:gd name="T23" fmla="*/ 36 h 641"/>
                <a:gd name="T24" fmla="*/ 71 w 84"/>
                <a:gd name="T25" fmla="*/ 25 h 641"/>
                <a:gd name="T26" fmla="*/ 84 w 84"/>
                <a:gd name="T27" fmla="*/ 8 h 641"/>
                <a:gd name="T28" fmla="*/ 81 w 84"/>
                <a:gd name="T29" fmla="*/ 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641">
                  <a:moveTo>
                    <a:pt x="81" y="0"/>
                  </a:moveTo>
                  <a:cubicBezTo>
                    <a:pt x="66" y="20"/>
                    <a:pt x="66" y="20"/>
                    <a:pt x="66" y="20"/>
                  </a:cubicBezTo>
                  <a:cubicBezTo>
                    <a:pt x="61" y="31"/>
                    <a:pt x="61" y="31"/>
                    <a:pt x="61" y="31"/>
                  </a:cubicBezTo>
                  <a:cubicBezTo>
                    <a:pt x="45" y="68"/>
                    <a:pt x="36" y="109"/>
                    <a:pt x="34" y="149"/>
                  </a:cubicBezTo>
                  <a:cubicBezTo>
                    <a:pt x="34" y="197"/>
                    <a:pt x="34" y="197"/>
                    <a:pt x="34" y="197"/>
                  </a:cubicBezTo>
                  <a:cubicBezTo>
                    <a:pt x="28" y="577"/>
                    <a:pt x="28" y="577"/>
                    <a:pt x="28" y="577"/>
                  </a:cubicBezTo>
                  <a:cubicBezTo>
                    <a:pt x="0" y="628"/>
                    <a:pt x="0" y="628"/>
                    <a:pt x="0" y="628"/>
                  </a:cubicBezTo>
                  <a:cubicBezTo>
                    <a:pt x="1" y="641"/>
                    <a:pt x="1" y="641"/>
                    <a:pt x="1" y="641"/>
                  </a:cubicBezTo>
                  <a:cubicBezTo>
                    <a:pt x="33" y="582"/>
                    <a:pt x="33" y="582"/>
                    <a:pt x="33" y="582"/>
                  </a:cubicBezTo>
                  <a:cubicBezTo>
                    <a:pt x="39" y="202"/>
                    <a:pt x="39" y="202"/>
                    <a:pt x="39" y="202"/>
                  </a:cubicBezTo>
                  <a:cubicBezTo>
                    <a:pt x="39" y="155"/>
                    <a:pt x="39" y="155"/>
                    <a:pt x="39" y="155"/>
                  </a:cubicBezTo>
                  <a:cubicBezTo>
                    <a:pt x="41" y="114"/>
                    <a:pt x="50" y="73"/>
                    <a:pt x="67" y="36"/>
                  </a:cubicBezTo>
                  <a:cubicBezTo>
                    <a:pt x="71" y="25"/>
                    <a:pt x="71" y="25"/>
                    <a:pt x="71" y="25"/>
                  </a:cubicBezTo>
                  <a:cubicBezTo>
                    <a:pt x="84" y="8"/>
                    <a:pt x="84" y="8"/>
                    <a:pt x="84" y="8"/>
                  </a:cubicBezTo>
                  <a:cubicBezTo>
                    <a:pt x="83" y="6"/>
                    <a:pt x="82" y="3"/>
                    <a:pt x="81" y="0"/>
                  </a:cubicBezTo>
                </a:path>
              </a:pathLst>
            </a:custGeom>
            <a:solidFill>
              <a:srgbClr val="B6B8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îṡľíďè"/>
            <p:cNvSpPr/>
            <p:nvPr/>
          </p:nvSpPr>
          <p:spPr bwMode="auto">
            <a:xfrm>
              <a:off x="15718" y="4174"/>
              <a:ext cx="235" cy="1535"/>
            </a:xfrm>
            <a:custGeom>
              <a:avLst/>
              <a:gdLst>
                <a:gd name="T0" fmla="*/ 89 w 105"/>
                <a:gd name="T1" fmla="*/ 7 h 687"/>
                <a:gd name="T2" fmla="*/ 54 w 105"/>
                <a:gd name="T3" fmla="*/ 25 h 687"/>
                <a:gd name="T4" fmla="*/ 40 w 105"/>
                <a:gd name="T5" fmla="*/ 57 h 687"/>
                <a:gd name="T6" fmla="*/ 31 w 105"/>
                <a:gd name="T7" fmla="*/ 115 h 687"/>
                <a:gd name="T8" fmla="*/ 13 w 105"/>
                <a:gd name="T9" fmla="*/ 207 h 687"/>
                <a:gd name="T10" fmla="*/ 0 w 105"/>
                <a:gd name="T11" fmla="*/ 614 h 687"/>
                <a:gd name="T12" fmla="*/ 5 w 105"/>
                <a:gd name="T13" fmla="*/ 687 h 687"/>
                <a:gd name="T14" fmla="*/ 38 w 105"/>
                <a:gd name="T15" fmla="*/ 628 h 687"/>
                <a:gd name="T16" fmla="*/ 44 w 105"/>
                <a:gd name="T17" fmla="*/ 248 h 687"/>
                <a:gd name="T18" fmla="*/ 44 w 105"/>
                <a:gd name="T19" fmla="*/ 200 h 687"/>
                <a:gd name="T20" fmla="*/ 71 w 105"/>
                <a:gd name="T21" fmla="*/ 82 h 687"/>
                <a:gd name="T22" fmla="*/ 76 w 105"/>
                <a:gd name="T23" fmla="*/ 71 h 687"/>
                <a:gd name="T24" fmla="*/ 105 w 105"/>
                <a:gd name="T25" fmla="*/ 34 h 687"/>
                <a:gd name="T26" fmla="*/ 89 w 105"/>
                <a:gd name="T27" fmla="*/ 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687">
                  <a:moveTo>
                    <a:pt x="89" y="7"/>
                  </a:moveTo>
                  <a:cubicBezTo>
                    <a:pt x="89" y="7"/>
                    <a:pt x="64" y="0"/>
                    <a:pt x="54" y="25"/>
                  </a:cubicBezTo>
                  <a:cubicBezTo>
                    <a:pt x="50" y="36"/>
                    <a:pt x="46" y="47"/>
                    <a:pt x="40" y="57"/>
                  </a:cubicBezTo>
                  <a:cubicBezTo>
                    <a:pt x="31" y="115"/>
                    <a:pt x="31" y="115"/>
                    <a:pt x="31" y="115"/>
                  </a:cubicBezTo>
                  <a:cubicBezTo>
                    <a:pt x="13" y="207"/>
                    <a:pt x="13" y="207"/>
                    <a:pt x="13" y="207"/>
                  </a:cubicBezTo>
                  <a:cubicBezTo>
                    <a:pt x="0" y="614"/>
                    <a:pt x="0" y="614"/>
                    <a:pt x="0" y="614"/>
                  </a:cubicBezTo>
                  <a:cubicBezTo>
                    <a:pt x="5" y="687"/>
                    <a:pt x="5" y="687"/>
                    <a:pt x="5" y="687"/>
                  </a:cubicBezTo>
                  <a:cubicBezTo>
                    <a:pt x="38" y="628"/>
                    <a:pt x="38" y="628"/>
                    <a:pt x="38" y="628"/>
                  </a:cubicBezTo>
                  <a:cubicBezTo>
                    <a:pt x="44" y="248"/>
                    <a:pt x="44" y="248"/>
                    <a:pt x="44" y="248"/>
                  </a:cubicBezTo>
                  <a:cubicBezTo>
                    <a:pt x="44" y="200"/>
                    <a:pt x="44" y="200"/>
                    <a:pt x="44" y="200"/>
                  </a:cubicBezTo>
                  <a:cubicBezTo>
                    <a:pt x="46" y="160"/>
                    <a:pt x="55" y="119"/>
                    <a:pt x="71" y="82"/>
                  </a:cubicBezTo>
                  <a:cubicBezTo>
                    <a:pt x="76" y="71"/>
                    <a:pt x="76" y="71"/>
                    <a:pt x="76" y="71"/>
                  </a:cubicBezTo>
                  <a:cubicBezTo>
                    <a:pt x="105" y="34"/>
                    <a:pt x="105" y="34"/>
                    <a:pt x="105" y="34"/>
                  </a:cubicBezTo>
                  <a:cubicBezTo>
                    <a:pt x="89" y="7"/>
                    <a:pt x="89" y="7"/>
                    <a:pt x="89" y="7"/>
                  </a:cubicBezTo>
                </a:path>
              </a:pathLst>
            </a:custGeom>
            <a:solidFill>
              <a:srgbClr val="4C4C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íṩľiďê"/>
            <p:cNvSpPr/>
            <p:nvPr/>
          </p:nvSpPr>
          <p:spPr bwMode="auto">
            <a:xfrm>
              <a:off x="15896" y="4184"/>
              <a:ext cx="3" cy="3"/>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1" y="1"/>
                    <a:pt x="1" y="1"/>
                  </a:cubicBezTo>
                  <a:cubicBezTo>
                    <a:pt x="1" y="1"/>
                    <a:pt x="1" y="0"/>
                    <a:pt x="1" y="0"/>
                  </a:cubicBezTo>
                </a:path>
              </a:pathLst>
            </a:custGeom>
            <a:solidFill>
              <a:srgbClr val="E5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î$ļîḑe"/>
            <p:cNvSpPr/>
            <p:nvPr/>
          </p:nvSpPr>
          <p:spPr bwMode="auto">
            <a:xfrm>
              <a:off x="15928" y="4189"/>
              <a:ext cx="210" cy="180"/>
            </a:xfrm>
            <a:custGeom>
              <a:avLst/>
              <a:gdLst>
                <a:gd name="T0" fmla="*/ 93 w 93"/>
                <a:gd name="T1" fmla="*/ 0 h 81"/>
                <a:gd name="T2" fmla="*/ 15 w 93"/>
                <a:gd name="T3" fmla="*/ 76 h 81"/>
                <a:gd name="T4" fmla="*/ 1 w 93"/>
                <a:gd name="T5" fmla="*/ 51 h 81"/>
                <a:gd name="T6" fmla="*/ 0 w 93"/>
                <a:gd name="T7" fmla="*/ 52 h 81"/>
                <a:gd name="T8" fmla="*/ 15 w 93"/>
                <a:gd name="T9" fmla="*/ 81 h 81"/>
                <a:gd name="T10" fmla="*/ 90 w 93"/>
                <a:gd name="T11" fmla="*/ 8 h 81"/>
                <a:gd name="T12" fmla="*/ 93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93" y="0"/>
                  </a:moveTo>
                  <a:cubicBezTo>
                    <a:pt x="61" y="30"/>
                    <a:pt x="15" y="76"/>
                    <a:pt x="15" y="76"/>
                  </a:cubicBezTo>
                  <a:cubicBezTo>
                    <a:pt x="10" y="72"/>
                    <a:pt x="6" y="62"/>
                    <a:pt x="1" y="51"/>
                  </a:cubicBezTo>
                  <a:cubicBezTo>
                    <a:pt x="0" y="52"/>
                    <a:pt x="0" y="52"/>
                    <a:pt x="0" y="52"/>
                  </a:cubicBezTo>
                  <a:cubicBezTo>
                    <a:pt x="5" y="65"/>
                    <a:pt x="10" y="77"/>
                    <a:pt x="15" y="81"/>
                  </a:cubicBezTo>
                  <a:cubicBezTo>
                    <a:pt x="15" y="81"/>
                    <a:pt x="58" y="38"/>
                    <a:pt x="90" y="8"/>
                  </a:cubicBezTo>
                  <a:cubicBezTo>
                    <a:pt x="91" y="5"/>
                    <a:pt x="92" y="3"/>
                    <a:pt x="93" y="0"/>
                  </a:cubicBezTo>
                </a:path>
              </a:pathLst>
            </a:custGeom>
            <a:solidFill>
              <a:srgbClr val="B6B8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ïsḻïḑê"/>
            <p:cNvSpPr/>
            <p:nvPr/>
          </p:nvSpPr>
          <p:spPr bwMode="auto">
            <a:xfrm>
              <a:off x="15923" y="4284"/>
              <a:ext cx="8" cy="20"/>
            </a:xfrm>
            <a:custGeom>
              <a:avLst/>
              <a:gdLst>
                <a:gd name="T0" fmla="*/ 1 w 4"/>
                <a:gd name="T1" fmla="*/ 0 h 9"/>
                <a:gd name="T2" fmla="*/ 0 w 4"/>
                <a:gd name="T3" fmla="*/ 1 h 9"/>
                <a:gd name="T4" fmla="*/ 3 w 4"/>
                <a:gd name="T5" fmla="*/ 9 h 9"/>
                <a:gd name="T6" fmla="*/ 4 w 4"/>
                <a:gd name="T7" fmla="*/ 8 h 9"/>
                <a:gd name="T8" fmla="*/ 1 w 4"/>
                <a:gd name="T9" fmla="*/ 0 h 9"/>
              </a:gdLst>
              <a:ahLst/>
              <a:cxnLst>
                <a:cxn ang="0">
                  <a:pos x="T0" y="T1"/>
                </a:cxn>
                <a:cxn ang="0">
                  <a:pos x="T2" y="T3"/>
                </a:cxn>
                <a:cxn ang="0">
                  <a:pos x="T4" y="T5"/>
                </a:cxn>
                <a:cxn ang="0">
                  <a:pos x="T6" y="T7"/>
                </a:cxn>
                <a:cxn ang="0">
                  <a:pos x="T8" y="T9"/>
                </a:cxn>
              </a:cxnLst>
              <a:rect l="0" t="0" r="r" b="b"/>
              <a:pathLst>
                <a:path w="4" h="9">
                  <a:moveTo>
                    <a:pt x="1" y="0"/>
                  </a:moveTo>
                  <a:cubicBezTo>
                    <a:pt x="0" y="1"/>
                    <a:pt x="0" y="1"/>
                    <a:pt x="0" y="1"/>
                  </a:cubicBezTo>
                  <a:cubicBezTo>
                    <a:pt x="1" y="4"/>
                    <a:pt x="2" y="7"/>
                    <a:pt x="3" y="9"/>
                  </a:cubicBezTo>
                  <a:cubicBezTo>
                    <a:pt x="4" y="8"/>
                    <a:pt x="4" y="8"/>
                    <a:pt x="4" y="8"/>
                  </a:cubicBezTo>
                  <a:cubicBezTo>
                    <a:pt x="3" y="5"/>
                    <a:pt x="2" y="3"/>
                    <a:pt x="1" y="0"/>
                  </a:cubicBezTo>
                </a:path>
              </a:pathLst>
            </a:custGeom>
            <a:solidFill>
              <a:srgbClr val="A3A5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ṡḻíḍé"/>
            <p:cNvSpPr/>
            <p:nvPr/>
          </p:nvSpPr>
          <p:spPr bwMode="auto">
            <a:xfrm>
              <a:off x="15896" y="4186"/>
              <a:ext cx="30" cy="100"/>
            </a:xfrm>
            <a:custGeom>
              <a:avLst/>
              <a:gdLst>
                <a:gd name="T0" fmla="*/ 1 w 13"/>
                <a:gd name="T1" fmla="*/ 0 h 45"/>
                <a:gd name="T2" fmla="*/ 0 w 13"/>
                <a:gd name="T3" fmla="*/ 0 h 45"/>
                <a:gd name="T4" fmla="*/ 12 w 13"/>
                <a:gd name="T5" fmla="*/ 45 h 45"/>
                <a:gd name="T6" fmla="*/ 13 w 13"/>
                <a:gd name="T7" fmla="*/ 44 h 45"/>
                <a:gd name="T8" fmla="*/ 1 w 13"/>
                <a:gd name="T9" fmla="*/ 0 h 45"/>
              </a:gdLst>
              <a:ahLst/>
              <a:cxnLst>
                <a:cxn ang="0">
                  <a:pos x="T0" y="T1"/>
                </a:cxn>
                <a:cxn ang="0">
                  <a:pos x="T2" y="T3"/>
                </a:cxn>
                <a:cxn ang="0">
                  <a:pos x="T4" y="T5"/>
                </a:cxn>
                <a:cxn ang="0">
                  <a:pos x="T6" y="T7"/>
                </a:cxn>
                <a:cxn ang="0">
                  <a:pos x="T8" y="T9"/>
                </a:cxn>
              </a:cxnLst>
              <a:rect l="0" t="0" r="r" b="b"/>
              <a:pathLst>
                <a:path w="13" h="45">
                  <a:moveTo>
                    <a:pt x="1" y="0"/>
                  </a:moveTo>
                  <a:cubicBezTo>
                    <a:pt x="1" y="0"/>
                    <a:pt x="0" y="0"/>
                    <a:pt x="0" y="0"/>
                  </a:cubicBezTo>
                  <a:cubicBezTo>
                    <a:pt x="1" y="6"/>
                    <a:pt x="6" y="26"/>
                    <a:pt x="12" y="45"/>
                  </a:cubicBezTo>
                  <a:cubicBezTo>
                    <a:pt x="13" y="44"/>
                    <a:pt x="13" y="44"/>
                    <a:pt x="13" y="44"/>
                  </a:cubicBezTo>
                  <a:cubicBezTo>
                    <a:pt x="8" y="28"/>
                    <a:pt x="3" y="10"/>
                    <a:pt x="1" y="0"/>
                  </a:cubicBezTo>
                </a:path>
              </a:pathLst>
            </a:custGeom>
            <a:solidFill>
              <a:srgbClr val="4444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ṩľîdè"/>
            <p:cNvSpPr/>
            <p:nvPr/>
          </p:nvSpPr>
          <p:spPr bwMode="auto">
            <a:xfrm>
              <a:off x="15896" y="3941"/>
              <a:ext cx="338" cy="418"/>
            </a:xfrm>
            <a:custGeom>
              <a:avLst/>
              <a:gdLst>
                <a:gd name="T0" fmla="*/ 117 w 151"/>
                <a:gd name="T1" fmla="*/ 0 h 186"/>
                <a:gd name="T2" fmla="*/ 0 w 151"/>
                <a:gd name="T3" fmla="*/ 103 h 186"/>
                <a:gd name="T4" fmla="*/ 30 w 151"/>
                <a:gd name="T5" fmla="*/ 186 h 186"/>
                <a:gd name="T6" fmla="*/ 137 w 151"/>
                <a:gd name="T7" fmla="*/ 86 h 186"/>
                <a:gd name="T8" fmla="*/ 151 w 151"/>
                <a:gd name="T9" fmla="*/ 53 h 186"/>
                <a:gd name="T10" fmla="*/ 117 w 151"/>
                <a:gd name="T11" fmla="*/ 0 h 186"/>
              </a:gdLst>
              <a:ahLst/>
              <a:cxnLst>
                <a:cxn ang="0">
                  <a:pos x="T0" y="T1"/>
                </a:cxn>
                <a:cxn ang="0">
                  <a:pos x="T2" y="T3"/>
                </a:cxn>
                <a:cxn ang="0">
                  <a:pos x="T4" y="T5"/>
                </a:cxn>
                <a:cxn ang="0">
                  <a:pos x="T6" y="T7"/>
                </a:cxn>
                <a:cxn ang="0">
                  <a:pos x="T8" y="T9"/>
                </a:cxn>
                <a:cxn ang="0">
                  <a:pos x="T10" y="T11"/>
                </a:cxn>
              </a:cxnLst>
              <a:rect l="0" t="0" r="r" b="b"/>
              <a:pathLst>
                <a:path w="151" h="186">
                  <a:moveTo>
                    <a:pt x="117" y="0"/>
                  </a:moveTo>
                  <a:cubicBezTo>
                    <a:pt x="117" y="0"/>
                    <a:pt x="30" y="92"/>
                    <a:pt x="0" y="103"/>
                  </a:cubicBezTo>
                  <a:cubicBezTo>
                    <a:pt x="0" y="103"/>
                    <a:pt x="15" y="173"/>
                    <a:pt x="30" y="186"/>
                  </a:cubicBezTo>
                  <a:cubicBezTo>
                    <a:pt x="30" y="186"/>
                    <a:pt x="121" y="93"/>
                    <a:pt x="137" y="86"/>
                  </a:cubicBezTo>
                  <a:cubicBezTo>
                    <a:pt x="151" y="53"/>
                    <a:pt x="151" y="53"/>
                    <a:pt x="151" y="53"/>
                  </a:cubicBezTo>
                  <a:cubicBezTo>
                    <a:pt x="117" y="0"/>
                    <a:pt x="117" y="0"/>
                    <a:pt x="117" y="0"/>
                  </a:cubicBezTo>
                </a:path>
              </a:pathLst>
            </a:custGeom>
            <a:solidFill>
              <a:srgbClr val="CBCD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ïśļïďe"/>
            <p:cNvSpPr/>
            <p:nvPr/>
          </p:nvSpPr>
          <p:spPr bwMode="auto">
            <a:xfrm>
              <a:off x="15561" y="4191"/>
              <a:ext cx="303" cy="883"/>
            </a:xfrm>
            <a:custGeom>
              <a:avLst/>
              <a:gdLst>
                <a:gd name="T0" fmla="*/ 10 w 135"/>
                <a:gd name="T1" fmla="*/ 353 h 395"/>
                <a:gd name="T2" fmla="*/ 10 w 135"/>
                <a:gd name="T3" fmla="*/ 354 h 395"/>
                <a:gd name="T4" fmla="*/ 0 w 135"/>
                <a:gd name="T5" fmla="*/ 395 h 395"/>
                <a:gd name="T6" fmla="*/ 0 w 135"/>
                <a:gd name="T7" fmla="*/ 395 h 395"/>
                <a:gd name="T8" fmla="*/ 10 w 135"/>
                <a:gd name="T9" fmla="*/ 353 h 395"/>
                <a:gd name="T10" fmla="*/ 134 w 135"/>
                <a:gd name="T11" fmla="*/ 0 h 395"/>
                <a:gd name="T12" fmla="*/ 134 w 135"/>
                <a:gd name="T13" fmla="*/ 0 h 395"/>
                <a:gd name="T14" fmla="*/ 134 w 135"/>
                <a:gd name="T15" fmla="*/ 0 h 395"/>
                <a:gd name="T16" fmla="*/ 134 w 135"/>
                <a:gd name="T17" fmla="*/ 0 h 395"/>
                <a:gd name="T18" fmla="*/ 135 w 135"/>
                <a:gd name="T19" fmla="*/ 1 h 395"/>
                <a:gd name="T20" fmla="*/ 135 w 135"/>
                <a:gd name="T21" fmla="*/ 1 h 395"/>
                <a:gd name="T22" fmla="*/ 135 w 135"/>
                <a:gd name="T23" fmla="*/ 1 h 395"/>
                <a:gd name="T24" fmla="*/ 134 w 135"/>
                <a:gd name="T25"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395">
                  <a:moveTo>
                    <a:pt x="10" y="353"/>
                  </a:moveTo>
                  <a:cubicBezTo>
                    <a:pt x="10" y="353"/>
                    <a:pt x="10" y="353"/>
                    <a:pt x="10" y="354"/>
                  </a:cubicBezTo>
                  <a:cubicBezTo>
                    <a:pt x="6" y="369"/>
                    <a:pt x="3" y="384"/>
                    <a:pt x="0" y="395"/>
                  </a:cubicBezTo>
                  <a:cubicBezTo>
                    <a:pt x="0" y="395"/>
                    <a:pt x="0" y="395"/>
                    <a:pt x="0" y="395"/>
                  </a:cubicBezTo>
                  <a:cubicBezTo>
                    <a:pt x="3" y="384"/>
                    <a:pt x="6" y="369"/>
                    <a:pt x="10" y="353"/>
                  </a:cubicBezTo>
                  <a:moveTo>
                    <a:pt x="134" y="0"/>
                  </a:moveTo>
                  <a:cubicBezTo>
                    <a:pt x="134" y="0"/>
                    <a:pt x="134" y="0"/>
                    <a:pt x="134" y="0"/>
                  </a:cubicBezTo>
                  <a:cubicBezTo>
                    <a:pt x="134" y="0"/>
                    <a:pt x="134" y="0"/>
                    <a:pt x="134" y="0"/>
                  </a:cubicBezTo>
                  <a:cubicBezTo>
                    <a:pt x="134" y="0"/>
                    <a:pt x="134" y="0"/>
                    <a:pt x="134" y="0"/>
                  </a:cubicBezTo>
                  <a:cubicBezTo>
                    <a:pt x="135" y="1"/>
                    <a:pt x="135" y="1"/>
                    <a:pt x="135" y="1"/>
                  </a:cubicBezTo>
                  <a:cubicBezTo>
                    <a:pt x="135" y="1"/>
                    <a:pt x="135" y="1"/>
                    <a:pt x="135" y="1"/>
                  </a:cubicBezTo>
                  <a:cubicBezTo>
                    <a:pt x="135" y="1"/>
                    <a:pt x="135" y="1"/>
                    <a:pt x="135" y="1"/>
                  </a:cubicBezTo>
                  <a:cubicBezTo>
                    <a:pt x="135" y="0"/>
                    <a:pt x="135" y="0"/>
                    <a:pt x="134"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ś1iḋé"/>
            <p:cNvSpPr/>
            <p:nvPr/>
          </p:nvSpPr>
          <p:spPr bwMode="auto">
            <a:xfrm>
              <a:off x="15861" y="4186"/>
              <a:ext cx="5" cy="8"/>
            </a:xfrm>
            <a:custGeom>
              <a:avLst/>
              <a:gdLst>
                <a:gd name="T0" fmla="*/ 2 w 2"/>
                <a:gd name="T1" fmla="*/ 0 h 3"/>
                <a:gd name="T2" fmla="*/ 0 w 2"/>
                <a:gd name="T3" fmla="*/ 2 h 3"/>
                <a:gd name="T4" fmla="*/ 1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2"/>
                    <a:pt x="0" y="2"/>
                    <a:pt x="0" y="2"/>
                  </a:cubicBezTo>
                  <a:cubicBezTo>
                    <a:pt x="1" y="2"/>
                    <a:pt x="1" y="2"/>
                    <a:pt x="1" y="3"/>
                  </a:cubicBezTo>
                  <a:cubicBezTo>
                    <a:pt x="2" y="0"/>
                    <a:pt x="2" y="0"/>
                    <a:pt x="2" y="0"/>
                  </a:cubicBezTo>
                </a:path>
              </a:pathLst>
            </a:custGeom>
            <a:solidFill>
              <a:srgbClr val="E5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Sḷîde"/>
            <p:cNvSpPr/>
            <p:nvPr/>
          </p:nvSpPr>
          <p:spPr bwMode="auto">
            <a:xfrm>
              <a:off x="15551" y="5074"/>
              <a:ext cx="10" cy="53"/>
            </a:xfrm>
            <a:custGeom>
              <a:avLst/>
              <a:gdLst>
                <a:gd name="T0" fmla="*/ 5 w 5"/>
                <a:gd name="T1" fmla="*/ 0 h 23"/>
                <a:gd name="T2" fmla="*/ 0 w 5"/>
                <a:gd name="T3" fmla="*/ 23 h 23"/>
                <a:gd name="T4" fmla="*/ 0 w 5"/>
                <a:gd name="T5" fmla="*/ 23 h 23"/>
                <a:gd name="T6" fmla="*/ 5 w 5"/>
                <a:gd name="T7" fmla="*/ 0 h 23"/>
                <a:gd name="T8" fmla="*/ 5 w 5"/>
                <a:gd name="T9" fmla="*/ 0 h 23"/>
              </a:gdLst>
              <a:ahLst/>
              <a:cxnLst>
                <a:cxn ang="0">
                  <a:pos x="T0" y="T1"/>
                </a:cxn>
                <a:cxn ang="0">
                  <a:pos x="T2" y="T3"/>
                </a:cxn>
                <a:cxn ang="0">
                  <a:pos x="T4" y="T5"/>
                </a:cxn>
                <a:cxn ang="0">
                  <a:pos x="T6" y="T7"/>
                </a:cxn>
                <a:cxn ang="0">
                  <a:pos x="T8" y="T9"/>
                </a:cxn>
              </a:cxnLst>
              <a:rect l="0" t="0" r="r" b="b"/>
              <a:pathLst>
                <a:path w="5" h="23">
                  <a:moveTo>
                    <a:pt x="5" y="0"/>
                  </a:moveTo>
                  <a:cubicBezTo>
                    <a:pt x="2" y="14"/>
                    <a:pt x="0" y="23"/>
                    <a:pt x="0" y="23"/>
                  </a:cubicBezTo>
                  <a:cubicBezTo>
                    <a:pt x="0" y="23"/>
                    <a:pt x="0" y="23"/>
                    <a:pt x="0" y="23"/>
                  </a:cubicBezTo>
                  <a:cubicBezTo>
                    <a:pt x="0" y="22"/>
                    <a:pt x="2" y="14"/>
                    <a:pt x="5" y="0"/>
                  </a:cubicBezTo>
                  <a:cubicBezTo>
                    <a:pt x="5" y="0"/>
                    <a:pt x="5" y="0"/>
                    <a:pt x="5" y="0"/>
                  </a:cubicBezTo>
                </a:path>
              </a:pathLst>
            </a:custGeom>
            <a:solidFill>
              <a:srgbClr val="3D3D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iṣḷîḋè"/>
            <p:cNvSpPr/>
            <p:nvPr/>
          </p:nvSpPr>
          <p:spPr bwMode="auto">
            <a:xfrm>
              <a:off x="15551" y="4191"/>
              <a:ext cx="313" cy="950"/>
            </a:xfrm>
            <a:custGeom>
              <a:avLst/>
              <a:gdLst>
                <a:gd name="T0" fmla="*/ 114 w 140"/>
                <a:gd name="T1" fmla="*/ 58 h 425"/>
                <a:gd name="T2" fmla="*/ 107 w 140"/>
                <a:gd name="T3" fmla="*/ 75 h 425"/>
                <a:gd name="T4" fmla="*/ 58 w 140"/>
                <a:gd name="T5" fmla="*/ 216 h 425"/>
                <a:gd name="T6" fmla="*/ 57 w 140"/>
                <a:gd name="T7" fmla="*/ 218 h 425"/>
                <a:gd name="T8" fmla="*/ 56 w 140"/>
                <a:gd name="T9" fmla="*/ 220 h 425"/>
                <a:gd name="T10" fmla="*/ 56 w 140"/>
                <a:gd name="T11" fmla="*/ 220 h 425"/>
                <a:gd name="T12" fmla="*/ 56 w 140"/>
                <a:gd name="T13" fmla="*/ 220 h 425"/>
                <a:gd name="T14" fmla="*/ 15 w 140"/>
                <a:gd name="T15" fmla="*/ 353 h 425"/>
                <a:gd name="T16" fmla="*/ 5 w 140"/>
                <a:gd name="T17" fmla="*/ 395 h 425"/>
                <a:gd name="T18" fmla="*/ 5 w 140"/>
                <a:gd name="T19" fmla="*/ 395 h 425"/>
                <a:gd name="T20" fmla="*/ 0 w 140"/>
                <a:gd name="T21" fmla="*/ 418 h 425"/>
                <a:gd name="T22" fmla="*/ 0 w 140"/>
                <a:gd name="T23" fmla="*/ 425 h 425"/>
                <a:gd name="T24" fmla="*/ 62 w 140"/>
                <a:gd name="T25" fmla="*/ 220 h 425"/>
                <a:gd name="T26" fmla="*/ 63 w 140"/>
                <a:gd name="T27" fmla="*/ 216 h 425"/>
                <a:gd name="T28" fmla="*/ 109 w 140"/>
                <a:gd name="T29" fmla="*/ 84 h 425"/>
                <a:gd name="T30" fmla="*/ 114 w 140"/>
                <a:gd name="T31" fmla="*/ 58 h 425"/>
                <a:gd name="T32" fmla="*/ 139 w 140"/>
                <a:gd name="T33" fmla="*/ 0 h 425"/>
                <a:gd name="T34" fmla="*/ 134 w 140"/>
                <a:gd name="T35" fmla="*/ 4 h 425"/>
                <a:gd name="T36" fmla="*/ 130 w 140"/>
                <a:gd name="T37" fmla="*/ 16 h 425"/>
                <a:gd name="T38" fmla="*/ 139 w 140"/>
                <a:gd name="T39" fmla="*/ 3 h 425"/>
                <a:gd name="T40" fmla="*/ 140 w 140"/>
                <a:gd name="T41" fmla="*/ 1 h 425"/>
                <a:gd name="T42" fmla="*/ 139 w 140"/>
                <a:gd name="T43" fmla="*/ 0 h 425"/>
                <a:gd name="T44" fmla="*/ 139 w 140"/>
                <a:gd name="T45"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425">
                  <a:moveTo>
                    <a:pt x="114" y="58"/>
                  </a:moveTo>
                  <a:cubicBezTo>
                    <a:pt x="107" y="75"/>
                    <a:pt x="107" y="75"/>
                    <a:pt x="107" y="75"/>
                  </a:cubicBezTo>
                  <a:cubicBezTo>
                    <a:pt x="58" y="216"/>
                    <a:pt x="58" y="216"/>
                    <a:pt x="58" y="216"/>
                  </a:cubicBezTo>
                  <a:cubicBezTo>
                    <a:pt x="58" y="216"/>
                    <a:pt x="57" y="217"/>
                    <a:pt x="57" y="218"/>
                  </a:cubicBezTo>
                  <a:cubicBezTo>
                    <a:pt x="56" y="220"/>
                    <a:pt x="56" y="220"/>
                    <a:pt x="56" y="220"/>
                  </a:cubicBezTo>
                  <a:cubicBezTo>
                    <a:pt x="56" y="220"/>
                    <a:pt x="56" y="220"/>
                    <a:pt x="56" y="220"/>
                  </a:cubicBezTo>
                  <a:cubicBezTo>
                    <a:pt x="56" y="220"/>
                    <a:pt x="56" y="220"/>
                    <a:pt x="56" y="220"/>
                  </a:cubicBezTo>
                  <a:cubicBezTo>
                    <a:pt x="51" y="236"/>
                    <a:pt x="31" y="299"/>
                    <a:pt x="15" y="353"/>
                  </a:cubicBezTo>
                  <a:cubicBezTo>
                    <a:pt x="11" y="369"/>
                    <a:pt x="8" y="384"/>
                    <a:pt x="5" y="395"/>
                  </a:cubicBezTo>
                  <a:cubicBezTo>
                    <a:pt x="5" y="395"/>
                    <a:pt x="5" y="395"/>
                    <a:pt x="5" y="395"/>
                  </a:cubicBezTo>
                  <a:cubicBezTo>
                    <a:pt x="2" y="409"/>
                    <a:pt x="0" y="417"/>
                    <a:pt x="0" y="418"/>
                  </a:cubicBezTo>
                  <a:cubicBezTo>
                    <a:pt x="0" y="425"/>
                    <a:pt x="0" y="425"/>
                    <a:pt x="0" y="425"/>
                  </a:cubicBezTo>
                  <a:cubicBezTo>
                    <a:pt x="9" y="384"/>
                    <a:pt x="53" y="245"/>
                    <a:pt x="62" y="220"/>
                  </a:cubicBezTo>
                  <a:cubicBezTo>
                    <a:pt x="62" y="217"/>
                    <a:pt x="63" y="216"/>
                    <a:pt x="63" y="216"/>
                  </a:cubicBezTo>
                  <a:cubicBezTo>
                    <a:pt x="109" y="84"/>
                    <a:pt x="109" y="84"/>
                    <a:pt x="109" y="84"/>
                  </a:cubicBezTo>
                  <a:cubicBezTo>
                    <a:pt x="114" y="58"/>
                    <a:pt x="114" y="58"/>
                    <a:pt x="114" y="58"/>
                  </a:cubicBezTo>
                  <a:moveTo>
                    <a:pt x="139" y="0"/>
                  </a:moveTo>
                  <a:cubicBezTo>
                    <a:pt x="138" y="1"/>
                    <a:pt x="136" y="2"/>
                    <a:pt x="134" y="4"/>
                  </a:cubicBezTo>
                  <a:cubicBezTo>
                    <a:pt x="130" y="16"/>
                    <a:pt x="130" y="16"/>
                    <a:pt x="130" y="16"/>
                  </a:cubicBezTo>
                  <a:cubicBezTo>
                    <a:pt x="132" y="10"/>
                    <a:pt x="136" y="6"/>
                    <a:pt x="139" y="3"/>
                  </a:cubicBezTo>
                  <a:cubicBezTo>
                    <a:pt x="140" y="1"/>
                    <a:pt x="140" y="1"/>
                    <a:pt x="140" y="1"/>
                  </a:cubicBezTo>
                  <a:cubicBezTo>
                    <a:pt x="139" y="0"/>
                    <a:pt x="139" y="0"/>
                    <a:pt x="139" y="0"/>
                  </a:cubicBezTo>
                  <a:cubicBezTo>
                    <a:pt x="139" y="0"/>
                    <a:pt x="139" y="0"/>
                    <a:pt x="139" y="0"/>
                  </a:cubicBezTo>
                </a:path>
              </a:pathLst>
            </a:custGeom>
            <a:solidFill>
              <a:srgbClr val="B6B8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şḻîḋè"/>
            <p:cNvSpPr/>
            <p:nvPr/>
          </p:nvSpPr>
          <p:spPr bwMode="auto">
            <a:xfrm>
              <a:off x="15796" y="4196"/>
              <a:ext cx="65" cy="183"/>
            </a:xfrm>
            <a:custGeom>
              <a:avLst/>
              <a:gdLst>
                <a:gd name="T0" fmla="*/ 30 w 30"/>
                <a:gd name="T1" fmla="*/ 0 h 81"/>
                <a:gd name="T2" fmla="*/ 21 w 30"/>
                <a:gd name="T3" fmla="*/ 13 h 81"/>
                <a:gd name="T4" fmla="*/ 5 w 30"/>
                <a:gd name="T5" fmla="*/ 55 h 81"/>
                <a:gd name="T6" fmla="*/ 0 w 30"/>
                <a:gd name="T7" fmla="*/ 81 h 81"/>
                <a:gd name="T8" fmla="*/ 4 w 30"/>
                <a:gd name="T9" fmla="*/ 72 h 81"/>
                <a:gd name="T10" fmla="*/ 30 w 30"/>
                <a:gd name="T11" fmla="*/ 0 h 81"/>
              </a:gdLst>
              <a:ahLst/>
              <a:cxnLst>
                <a:cxn ang="0">
                  <a:pos x="T0" y="T1"/>
                </a:cxn>
                <a:cxn ang="0">
                  <a:pos x="T2" y="T3"/>
                </a:cxn>
                <a:cxn ang="0">
                  <a:pos x="T4" y="T5"/>
                </a:cxn>
                <a:cxn ang="0">
                  <a:pos x="T6" y="T7"/>
                </a:cxn>
                <a:cxn ang="0">
                  <a:pos x="T8" y="T9"/>
                </a:cxn>
                <a:cxn ang="0">
                  <a:pos x="T10" y="T11"/>
                </a:cxn>
              </a:cxnLst>
              <a:rect l="0" t="0" r="r" b="b"/>
              <a:pathLst>
                <a:path w="30" h="81">
                  <a:moveTo>
                    <a:pt x="30" y="0"/>
                  </a:moveTo>
                  <a:cubicBezTo>
                    <a:pt x="27" y="3"/>
                    <a:pt x="23" y="7"/>
                    <a:pt x="21" y="13"/>
                  </a:cubicBezTo>
                  <a:cubicBezTo>
                    <a:pt x="5" y="55"/>
                    <a:pt x="5" y="55"/>
                    <a:pt x="5" y="55"/>
                  </a:cubicBezTo>
                  <a:cubicBezTo>
                    <a:pt x="0" y="81"/>
                    <a:pt x="0" y="81"/>
                    <a:pt x="0" y="81"/>
                  </a:cubicBezTo>
                  <a:cubicBezTo>
                    <a:pt x="4" y="72"/>
                    <a:pt x="4" y="72"/>
                    <a:pt x="4" y="72"/>
                  </a:cubicBezTo>
                  <a:cubicBezTo>
                    <a:pt x="30" y="0"/>
                    <a:pt x="30" y="0"/>
                    <a:pt x="30" y="0"/>
                  </a:cubicBezTo>
                </a:path>
              </a:pathLst>
            </a:custGeom>
            <a:solidFill>
              <a:srgbClr val="4444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S1íďè"/>
            <p:cNvSpPr/>
            <p:nvPr/>
          </p:nvSpPr>
          <p:spPr bwMode="auto">
            <a:xfrm>
              <a:off x="15236" y="4186"/>
              <a:ext cx="620" cy="2073"/>
            </a:xfrm>
            <a:custGeom>
              <a:avLst/>
              <a:gdLst>
                <a:gd name="T0" fmla="*/ 277 w 277"/>
                <a:gd name="T1" fmla="*/ 0 h 926"/>
                <a:gd name="T2" fmla="*/ 248 w 277"/>
                <a:gd name="T3" fmla="*/ 77 h 926"/>
                <a:gd name="T4" fmla="*/ 199 w 277"/>
                <a:gd name="T5" fmla="*/ 218 h 926"/>
                <a:gd name="T6" fmla="*/ 197 w 277"/>
                <a:gd name="T7" fmla="*/ 222 h 926"/>
                <a:gd name="T8" fmla="*/ 135 w 277"/>
                <a:gd name="T9" fmla="*/ 433 h 926"/>
                <a:gd name="T10" fmla="*/ 68 w 277"/>
                <a:gd name="T11" fmla="*/ 634 h 926"/>
                <a:gd name="T12" fmla="*/ 32 w 277"/>
                <a:gd name="T13" fmla="*/ 926 h 926"/>
                <a:gd name="T14" fmla="*/ 46 w 277"/>
                <a:gd name="T15" fmla="*/ 662 h 926"/>
                <a:gd name="T16" fmla="*/ 109 w 277"/>
                <a:gd name="T17" fmla="*/ 190 h 926"/>
                <a:gd name="T18" fmla="*/ 186 w 277"/>
                <a:gd name="T19" fmla="*/ 37 h 926"/>
                <a:gd name="T20" fmla="*/ 260 w 277"/>
                <a:gd name="T21" fmla="*/ 12 h 926"/>
                <a:gd name="T22" fmla="*/ 277 w 277"/>
                <a:gd name="T23"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926">
                  <a:moveTo>
                    <a:pt x="277" y="0"/>
                  </a:moveTo>
                  <a:cubicBezTo>
                    <a:pt x="248" y="77"/>
                    <a:pt x="248" y="77"/>
                    <a:pt x="248" y="77"/>
                  </a:cubicBezTo>
                  <a:cubicBezTo>
                    <a:pt x="199" y="218"/>
                    <a:pt x="199" y="218"/>
                    <a:pt x="199" y="218"/>
                  </a:cubicBezTo>
                  <a:cubicBezTo>
                    <a:pt x="199" y="218"/>
                    <a:pt x="198" y="219"/>
                    <a:pt x="197" y="222"/>
                  </a:cubicBezTo>
                  <a:cubicBezTo>
                    <a:pt x="189" y="249"/>
                    <a:pt x="139" y="405"/>
                    <a:pt x="135" y="433"/>
                  </a:cubicBezTo>
                  <a:cubicBezTo>
                    <a:pt x="130" y="465"/>
                    <a:pt x="68" y="634"/>
                    <a:pt x="68" y="634"/>
                  </a:cubicBezTo>
                  <a:cubicBezTo>
                    <a:pt x="32" y="926"/>
                    <a:pt x="32" y="926"/>
                    <a:pt x="32" y="926"/>
                  </a:cubicBezTo>
                  <a:cubicBezTo>
                    <a:pt x="0" y="902"/>
                    <a:pt x="46" y="662"/>
                    <a:pt x="46" y="662"/>
                  </a:cubicBezTo>
                  <a:cubicBezTo>
                    <a:pt x="46" y="662"/>
                    <a:pt x="97" y="308"/>
                    <a:pt x="109" y="190"/>
                  </a:cubicBezTo>
                  <a:cubicBezTo>
                    <a:pt x="121" y="72"/>
                    <a:pt x="186" y="37"/>
                    <a:pt x="186" y="37"/>
                  </a:cubicBezTo>
                  <a:cubicBezTo>
                    <a:pt x="216" y="36"/>
                    <a:pt x="243" y="23"/>
                    <a:pt x="260" y="12"/>
                  </a:cubicBezTo>
                  <a:cubicBezTo>
                    <a:pt x="266" y="9"/>
                    <a:pt x="272" y="5"/>
                    <a:pt x="277" y="0"/>
                  </a:cubicBezTo>
                </a:path>
              </a:pathLst>
            </a:custGeom>
            <a:solidFill>
              <a:srgbClr val="4C4C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î$lïḍè"/>
            <p:cNvSpPr/>
            <p:nvPr/>
          </p:nvSpPr>
          <p:spPr bwMode="auto">
            <a:xfrm>
              <a:off x="15666" y="7571"/>
              <a:ext cx="265" cy="1318"/>
            </a:xfrm>
            <a:custGeom>
              <a:avLst/>
              <a:gdLst>
                <a:gd name="T0" fmla="*/ 0 w 119"/>
                <a:gd name="T1" fmla="*/ 0 h 589"/>
                <a:gd name="T2" fmla="*/ 10 w 119"/>
                <a:gd name="T3" fmla="*/ 133 h 589"/>
                <a:gd name="T4" fmla="*/ 43 w 119"/>
                <a:gd name="T5" fmla="*/ 317 h 589"/>
                <a:gd name="T6" fmla="*/ 117 w 119"/>
                <a:gd name="T7" fmla="*/ 589 h 589"/>
                <a:gd name="T8" fmla="*/ 119 w 119"/>
                <a:gd name="T9" fmla="*/ 586 h 589"/>
                <a:gd name="T10" fmla="*/ 118 w 119"/>
                <a:gd name="T11" fmla="*/ 586 h 589"/>
                <a:gd name="T12" fmla="*/ 118 w 119"/>
                <a:gd name="T13" fmla="*/ 586 h 589"/>
                <a:gd name="T14" fmla="*/ 118 w 119"/>
                <a:gd name="T15" fmla="*/ 586 h 589"/>
                <a:gd name="T16" fmla="*/ 117 w 119"/>
                <a:gd name="T17" fmla="*/ 583 h 589"/>
                <a:gd name="T18" fmla="*/ 117 w 119"/>
                <a:gd name="T19" fmla="*/ 583 h 589"/>
                <a:gd name="T20" fmla="*/ 117 w 119"/>
                <a:gd name="T21" fmla="*/ 583 h 589"/>
                <a:gd name="T22" fmla="*/ 43 w 119"/>
                <a:gd name="T23" fmla="*/ 312 h 589"/>
                <a:gd name="T24" fmla="*/ 10 w 119"/>
                <a:gd name="T25" fmla="*/ 128 h 589"/>
                <a:gd name="T26" fmla="*/ 0 w 119"/>
                <a:gd name="T27" fmla="*/ 0 h 589"/>
                <a:gd name="T28" fmla="*/ 0 w 119"/>
                <a:gd name="T29"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589">
                  <a:moveTo>
                    <a:pt x="0" y="0"/>
                  </a:moveTo>
                  <a:cubicBezTo>
                    <a:pt x="10" y="133"/>
                    <a:pt x="10" y="133"/>
                    <a:pt x="10" y="133"/>
                  </a:cubicBezTo>
                  <a:cubicBezTo>
                    <a:pt x="25" y="194"/>
                    <a:pt x="36" y="255"/>
                    <a:pt x="43" y="317"/>
                  </a:cubicBezTo>
                  <a:cubicBezTo>
                    <a:pt x="53" y="413"/>
                    <a:pt x="110" y="568"/>
                    <a:pt x="117" y="589"/>
                  </a:cubicBezTo>
                  <a:cubicBezTo>
                    <a:pt x="118" y="588"/>
                    <a:pt x="118" y="587"/>
                    <a:pt x="119" y="586"/>
                  </a:cubicBezTo>
                  <a:cubicBezTo>
                    <a:pt x="118" y="586"/>
                    <a:pt x="118" y="586"/>
                    <a:pt x="118" y="586"/>
                  </a:cubicBezTo>
                  <a:cubicBezTo>
                    <a:pt x="118" y="586"/>
                    <a:pt x="118" y="586"/>
                    <a:pt x="118" y="586"/>
                  </a:cubicBezTo>
                  <a:cubicBezTo>
                    <a:pt x="118" y="586"/>
                    <a:pt x="118" y="586"/>
                    <a:pt x="118" y="586"/>
                  </a:cubicBezTo>
                  <a:cubicBezTo>
                    <a:pt x="118" y="586"/>
                    <a:pt x="118" y="585"/>
                    <a:pt x="117" y="583"/>
                  </a:cubicBezTo>
                  <a:cubicBezTo>
                    <a:pt x="117" y="583"/>
                    <a:pt x="117" y="583"/>
                    <a:pt x="117" y="583"/>
                  </a:cubicBezTo>
                  <a:cubicBezTo>
                    <a:pt x="117" y="583"/>
                    <a:pt x="117" y="583"/>
                    <a:pt x="117" y="583"/>
                  </a:cubicBezTo>
                  <a:cubicBezTo>
                    <a:pt x="108" y="559"/>
                    <a:pt x="53" y="407"/>
                    <a:pt x="43" y="312"/>
                  </a:cubicBezTo>
                  <a:cubicBezTo>
                    <a:pt x="36" y="250"/>
                    <a:pt x="25" y="189"/>
                    <a:pt x="10" y="128"/>
                  </a:cubicBezTo>
                  <a:cubicBezTo>
                    <a:pt x="0" y="0"/>
                    <a:pt x="0" y="0"/>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şlíďè"/>
            <p:cNvSpPr/>
            <p:nvPr/>
          </p:nvSpPr>
          <p:spPr bwMode="auto">
            <a:xfrm>
              <a:off x="15433" y="6224"/>
              <a:ext cx="233" cy="1348"/>
            </a:xfrm>
            <a:custGeom>
              <a:avLst/>
              <a:gdLst>
                <a:gd name="T0" fmla="*/ 0 w 103"/>
                <a:gd name="T1" fmla="*/ 0 h 602"/>
                <a:gd name="T2" fmla="*/ 0 w 103"/>
                <a:gd name="T3" fmla="*/ 0 h 602"/>
                <a:gd name="T4" fmla="*/ 4 w 103"/>
                <a:gd name="T5" fmla="*/ 44 h 602"/>
                <a:gd name="T6" fmla="*/ 25 w 103"/>
                <a:gd name="T7" fmla="*/ 178 h 602"/>
                <a:gd name="T8" fmla="*/ 59 w 103"/>
                <a:gd name="T9" fmla="*/ 396 h 602"/>
                <a:gd name="T10" fmla="*/ 83 w 103"/>
                <a:gd name="T11" fmla="*/ 508 h 602"/>
                <a:gd name="T12" fmla="*/ 102 w 103"/>
                <a:gd name="T13" fmla="*/ 592 h 602"/>
                <a:gd name="T14" fmla="*/ 103 w 103"/>
                <a:gd name="T15" fmla="*/ 602 h 602"/>
                <a:gd name="T16" fmla="*/ 103 w 103"/>
                <a:gd name="T17" fmla="*/ 602 h 602"/>
                <a:gd name="T18" fmla="*/ 102 w 103"/>
                <a:gd name="T19" fmla="*/ 587 h 602"/>
                <a:gd name="T20" fmla="*/ 83 w 103"/>
                <a:gd name="T21" fmla="*/ 503 h 602"/>
                <a:gd name="T22" fmla="*/ 59 w 103"/>
                <a:gd name="T23" fmla="*/ 392 h 602"/>
                <a:gd name="T24" fmla="*/ 25 w 103"/>
                <a:gd name="T25" fmla="*/ 173 h 602"/>
                <a:gd name="T26" fmla="*/ 4 w 103"/>
                <a:gd name="T27" fmla="*/ 40 h 602"/>
                <a:gd name="T28" fmla="*/ 0 w 103"/>
                <a:gd name="T29"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602">
                  <a:moveTo>
                    <a:pt x="0" y="0"/>
                  </a:moveTo>
                  <a:cubicBezTo>
                    <a:pt x="0" y="0"/>
                    <a:pt x="0" y="0"/>
                    <a:pt x="0" y="0"/>
                  </a:cubicBezTo>
                  <a:cubicBezTo>
                    <a:pt x="0" y="15"/>
                    <a:pt x="2" y="30"/>
                    <a:pt x="4" y="44"/>
                  </a:cubicBezTo>
                  <a:cubicBezTo>
                    <a:pt x="25" y="178"/>
                    <a:pt x="25" y="178"/>
                    <a:pt x="25" y="178"/>
                  </a:cubicBezTo>
                  <a:cubicBezTo>
                    <a:pt x="25" y="178"/>
                    <a:pt x="33" y="315"/>
                    <a:pt x="59" y="396"/>
                  </a:cubicBezTo>
                  <a:cubicBezTo>
                    <a:pt x="83" y="508"/>
                    <a:pt x="83" y="508"/>
                    <a:pt x="83" y="508"/>
                  </a:cubicBezTo>
                  <a:cubicBezTo>
                    <a:pt x="102" y="592"/>
                    <a:pt x="102" y="592"/>
                    <a:pt x="102" y="592"/>
                  </a:cubicBezTo>
                  <a:cubicBezTo>
                    <a:pt x="103" y="602"/>
                    <a:pt x="103" y="602"/>
                    <a:pt x="103" y="602"/>
                  </a:cubicBezTo>
                  <a:cubicBezTo>
                    <a:pt x="103" y="602"/>
                    <a:pt x="103" y="602"/>
                    <a:pt x="103" y="602"/>
                  </a:cubicBezTo>
                  <a:cubicBezTo>
                    <a:pt x="102" y="587"/>
                    <a:pt x="102" y="587"/>
                    <a:pt x="102" y="587"/>
                  </a:cubicBezTo>
                  <a:cubicBezTo>
                    <a:pt x="83" y="503"/>
                    <a:pt x="83" y="503"/>
                    <a:pt x="83" y="503"/>
                  </a:cubicBezTo>
                  <a:cubicBezTo>
                    <a:pt x="59" y="392"/>
                    <a:pt x="59" y="392"/>
                    <a:pt x="59" y="392"/>
                  </a:cubicBezTo>
                  <a:cubicBezTo>
                    <a:pt x="33" y="310"/>
                    <a:pt x="25" y="173"/>
                    <a:pt x="25" y="173"/>
                  </a:cubicBezTo>
                  <a:cubicBezTo>
                    <a:pt x="4" y="40"/>
                    <a:pt x="4" y="40"/>
                    <a:pt x="4" y="40"/>
                  </a:cubicBezTo>
                  <a:cubicBezTo>
                    <a:pt x="2" y="27"/>
                    <a:pt x="0" y="14"/>
                    <a:pt x="0"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ṩľiḑé"/>
            <p:cNvSpPr/>
            <p:nvPr/>
          </p:nvSpPr>
          <p:spPr bwMode="auto">
            <a:xfrm>
              <a:off x="15926" y="8829"/>
              <a:ext cx="315" cy="73"/>
            </a:xfrm>
            <a:custGeom>
              <a:avLst/>
              <a:gdLst>
                <a:gd name="T0" fmla="*/ 140 w 140"/>
                <a:gd name="T1" fmla="*/ 0 h 33"/>
                <a:gd name="T2" fmla="*/ 59 w 140"/>
                <a:gd name="T3" fmla="*/ 28 h 33"/>
                <a:gd name="T4" fmla="*/ 2 w 140"/>
                <a:gd name="T5" fmla="*/ 24 h 33"/>
                <a:gd name="T6" fmla="*/ 0 w 140"/>
                <a:gd name="T7" fmla="*/ 27 h 33"/>
                <a:gd name="T8" fmla="*/ 1 w 140"/>
                <a:gd name="T9" fmla="*/ 29 h 33"/>
                <a:gd name="T10" fmla="*/ 59 w 140"/>
                <a:gd name="T11" fmla="*/ 33 h 33"/>
                <a:gd name="T12" fmla="*/ 140 w 140"/>
                <a:gd name="T13" fmla="*/ 2 h 33"/>
                <a:gd name="T14" fmla="*/ 140 w 140"/>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33">
                  <a:moveTo>
                    <a:pt x="140" y="0"/>
                  </a:moveTo>
                  <a:cubicBezTo>
                    <a:pt x="134" y="23"/>
                    <a:pt x="94" y="28"/>
                    <a:pt x="59" y="28"/>
                  </a:cubicBezTo>
                  <a:cubicBezTo>
                    <a:pt x="31" y="28"/>
                    <a:pt x="7" y="25"/>
                    <a:pt x="2" y="24"/>
                  </a:cubicBezTo>
                  <a:cubicBezTo>
                    <a:pt x="1" y="25"/>
                    <a:pt x="1" y="26"/>
                    <a:pt x="0" y="27"/>
                  </a:cubicBezTo>
                  <a:cubicBezTo>
                    <a:pt x="1" y="28"/>
                    <a:pt x="1" y="29"/>
                    <a:pt x="1" y="29"/>
                  </a:cubicBezTo>
                  <a:cubicBezTo>
                    <a:pt x="1" y="29"/>
                    <a:pt x="28" y="33"/>
                    <a:pt x="59" y="33"/>
                  </a:cubicBezTo>
                  <a:cubicBezTo>
                    <a:pt x="96" y="33"/>
                    <a:pt x="138" y="27"/>
                    <a:pt x="140" y="2"/>
                  </a:cubicBezTo>
                  <a:cubicBezTo>
                    <a:pt x="140" y="2"/>
                    <a:pt x="140" y="1"/>
                    <a:pt x="140" y="0"/>
                  </a:cubicBezTo>
                </a:path>
              </a:pathLst>
            </a:custGeom>
            <a:solidFill>
              <a:srgbClr val="4444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śḻiḍê"/>
            <p:cNvSpPr/>
            <p:nvPr/>
          </p:nvSpPr>
          <p:spPr bwMode="auto">
            <a:xfrm>
              <a:off x="15433" y="6199"/>
              <a:ext cx="0" cy="25"/>
            </a:xfrm>
            <a:custGeom>
              <a:avLst/>
              <a:gdLst>
                <a:gd name="T0" fmla="*/ 0 h 11"/>
                <a:gd name="T1" fmla="*/ 11 h 11"/>
                <a:gd name="T2" fmla="*/ 11 h 11"/>
                <a:gd name="T3" fmla="*/ 0 h 11"/>
              </a:gdLst>
              <a:ahLst/>
              <a:cxnLst>
                <a:cxn ang="0">
                  <a:pos x="0" y="T0"/>
                </a:cxn>
                <a:cxn ang="0">
                  <a:pos x="0" y="T1"/>
                </a:cxn>
                <a:cxn ang="0">
                  <a:pos x="0" y="T2"/>
                </a:cxn>
                <a:cxn ang="0">
                  <a:pos x="0" y="T3"/>
                </a:cxn>
              </a:cxnLst>
              <a:rect l="0" t="0" r="r" b="b"/>
              <a:pathLst>
                <a:path h="11">
                  <a:moveTo>
                    <a:pt x="0" y="0"/>
                  </a:moveTo>
                  <a:cubicBezTo>
                    <a:pt x="0" y="4"/>
                    <a:pt x="0" y="8"/>
                    <a:pt x="0" y="11"/>
                  </a:cubicBezTo>
                  <a:cubicBezTo>
                    <a:pt x="0" y="11"/>
                    <a:pt x="0" y="11"/>
                    <a:pt x="0" y="11"/>
                  </a:cubicBezTo>
                  <a:cubicBezTo>
                    <a:pt x="0" y="8"/>
                    <a:pt x="0" y="4"/>
                    <a:pt x="0" y="0"/>
                  </a:cubicBezTo>
                </a:path>
              </a:pathLst>
            </a:custGeom>
            <a:solidFill>
              <a:srgbClr val="3D3D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š1îḓe"/>
            <p:cNvSpPr/>
            <p:nvPr/>
          </p:nvSpPr>
          <p:spPr bwMode="auto">
            <a:xfrm>
              <a:off x="16528" y="6871"/>
              <a:ext cx="15" cy="130"/>
            </a:xfrm>
            <a:custGeom>
              <a:avLst/>
              <a:gdLst>
                <a:gd name="T0" fmla="*/ 7 w 7"/>
                <a:gd name="T1" fmla="*/ 0 h 58"/>
                <a:gd name="T2" fmla="*/ 4 w 7"/>
                <a:gd name="T3" fmla="*/ 26 h 58"/>
                <a:gd name="T4" fmla="*/ 0 w 7"/>
                <a:gd name="T5" fmla="*/ 58 h 58"/>
                <a:gd name="T6" fmla="*/ 3 w 7"/>
                <a:gd name="T7" fmla="*/ 31 h 58"/>
                <a:gd name="T8" fmla="*/ 7 w 7"/>
                <a:gd name="T9" fmla="*/ 0 h 58"/>
              </a:gdLst>
              <a:ahLst/>
              <a:cxnLst>
                <a:cxn ang="0">
                  <a:pos x="T0" y="T1"/>
                </a:cxn>
                <a:cxn ang="0">
                  <a:pos x="T2" y="T3"/>
                </a:cxn>
                <a:cxn ang="0">
                  <a:pos x="T4" y="T5"/>
                </a:cxn>
                <a:cxn ang="0">
                  <a:pos x="T6" y="T7"/>
                </a:cxn>
                <a:cxn ang="0">
                  <a:pos x="T8" y="T9"/>
                </a:cxn>
              </a:cxnLst>
              <a:rect l="0" t="0" r="r" b="b"/>
              <a:pathLst>
                <a:path w="7" h="58">
                  <a:moveTo>
                    <a:pt x="7" y="0"/>
                  </a:moveTo>
                  <a:cubicBezTo>
                    <a:pt x="6" y="12"/>
                    <a:pt x="5" y="21"/>
                    <a:pt x="4" y="26"/>
                  </a:cubicBezTo>
                  <a:cubicBezTo>
                    <a:pt x="1" y="34"/>
                    <a:pt x="0" y="45"/>
                    <a:pt x="0" y="58"/>
                  </a:cubicBezTo>
                  <a:cubicBezTo>
                    <a:pt x="0" y="47"/>
                    <a:pt x="1" y="38"/>
                    <a:pt x="3" y="31"/>
                  </a:cubicBezTo>
                  <a:cubicBezTo>
                    <a:pt x="5" y="25"/>
                    <a:pt x="6" y="14"/>
                    <a:pt x="7"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s1ídê"/>
            <p:cNvSpPr/>
            <p:nvPr/>
          </p:nvSpPr>
          <p:spPr bwMode="auto">
            <a:xfrm>
              <a:off x="16161" y="7601"/>
              <a:ext cx="505" cy="1298"/>
            </a:xfrm>
            <a:custGeom>
              <a:avLst/>
              <a:gdLst>
                <a:gd name="T0" fmla="*/ 226 w 226"/>
                <a:gd name="T1" fmla="*/ 340 h 580"/>
                <a:gd name="T2" fmla="*/ 225 w 226"/>
                <a:gd name="T3" fmla="*/ 352 h 580"/>
                <a:gd name="T4" fmla="*/ 207 w 226"/>
                <a:gd name="T5" fmla="*/ 568 h 580"/>
                <a:gd name="T6" fmla="*/ 200 w 226"/>
                <a:gd name="T7" fmla="*/ 576 h 580"/>
                <a:gd name="T8" fmla="*/ 201 w 226"/>
                <a:gd name="T9" fmla="*/ 580 h 580"/>
                <a:gd name="T10" fmla="*/ 207 w 226"/>
                <a:gd name="T11" fmla="*/ 573 h 580"/>
                <a:gd name="T12" fmla="*/ 224 w 226"/>
                <a:gd name="T13" fmla="*/ 357 h 580"/>
                <a:gd name="T14" fmla="*/ 226 w 226"/>
                <a:gd name="T15" fmla="*/ 340 h 580"/>
                <a:gd name="T16" fmla="*/ 0 w 226"/>
                <a:gd name="T17" fmla="*/ 0 h 580"/>
                <a:gd name="T18" fmla="*/ 20 w 226"/>
                <a:gd name="T19" fmla="*/ 68 h 580"/>
                <a:gd name="T20" fmla="*/ 50 w 226"/>
                <a:gd name="T21" fmla="*/ 247 h 580"/>
                <a:gd name="T22" fmla="*/ 70 w 226"/>
                <a:gd name="T23" fmla="*/ 521 h 580"/>
                <a:gd name="T24" fmla="*/ 85 w 226"/>
                <a:gd name="T25" fmla="*/ 578 h 580"/>
                <a:gd name="T26" fmla="*/ 85 w 226"/>
                <a:gd name="T27" fmla="*/ 575 h 580"/>
                <a:gd name="T28" fmla="*/ 70 w 226"/>
                <a:gd name="T29" fmla="*/ 516 h 580"/>
                <a:gd name="T30" fmla="*/ 50 w 226"/>
                <a:gd name="T31" fmla="*/ 242 h 580"/>
                <a:gd name="T32" fmla="*/ 20 w 226"/>
                <a:gd name="T33" fmla="*/ 63 h 580"/>
                <a:gd name="T34" fmla="*/ 1 w 226"/>
                <a:gd name="T35" fmla="*/ 0 h 580"/>
                <a:gd name="T36" fmla="*/ 0 w 226"/>
                <a:gd name="T37"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580">
                  <a:moveTo>
                    <a:pt x="226" y="340"/>
                  </a:moveTo>
                  <a:cubicBezTo>
                    <a:pt x="225" y="345"/>
                    <a:pt x="225" y="348"/>
                    <a:pt x="225" y="352"/>
                  </a:cubicBezTo>
                  <a:cubicBezTo>
                    <a:pt x="217" y="409"/>
                    <a:pt x="207" y="568"/>
                    <a:pt x="207" y="568"/>
                  </a:cubicBezTo>
                  <a:cubicBezTo>
                    <a:pt x="205" y="571"/>
                    <a:pt x="202" y="574"/>
                    <a:pt x="200" y="576"/>
                  </a:cubicBezTo>
                  <a:cubicBezTo>
                    <a:pt x="200" y="578"/>
                    <a:pt x="200" y="579"/>
                    <a:pt x="201" y="580"/>
                  </a:cubicBezTo>
                  <a:cubicBezTo>
                    <a:pt x="203" y="578"/>
                    <a:pt x="205" y="576"/>
                    <a:pt x="207" y="573"/>
                  </a:cubicBezTo>
                  <a:cubicBezTo>
                    <a:pt x="207" y="573"/>
                    <a:pt x="217" y="414"/>
                    <a:pt x="224" y="357"/>
                  </a:cubicBezTo>
                  <a:cubicBezTo>
                    <a:pt x="225" y="352"/>
                    <a:pt x="225" y="347"/>
                    <a:pt x="226" y="340"/>
                  </a:cubicBezTo>
                  <a:moveTo>
                    <a:pt x="0" y="0"/>
                  </a:moveTo>
                  <a:cubicBezTo>
                    <a:pt x="5" y="22"/>
                    <a:pt x="11" y="45"/>
                    <a:pt x="20" y="68"/>
                  </a:cubicBezTo>
                  <a:cubicBezTo>
                    <a:pt x="50" y="247"/>
                    <a:pt x="50" y="247"/>
                    <a:pt x="50" y="247"/>
                  </a:cubicBezTo>
                  <a:cubicBezTo>
                    <a:pt x="50" y="247"/>
                    <a:pt x="58" y="460"/>
                    <a:pt x="70" y="521"/>
                  </a:cubicBezTo>
                  <a:cubicBezTo>
                    <a:pt x="76" y="548"/>
                    <a:pt x="81" y="566"/>
                    <a:pt x="85" y="578"/>
                  </a:cubicBezTo>
                  <a:cubicBezTo>
                    <a:pt x="85" y="577"/>
                    <a:pt x="85" y="576"/>
                    <a:pt x="85" y="575"/>
                  </a:cubicBezTo>
                  <a:cubicBezTo>
                    <a:pt x="82" y="563"/>
                    <a:pt x="76" y="545"/>
                    <a:pt x="70" y="516"/>
                  </a:cubicBezTo>
                  <a:cubicBezTo>
                    <a:pt x="58" y="455"/>
                    <a:pt x="50" y="242"/>
                    <a:pt x="50" y="242"/>
                  </a:cubicBezTo>
                  <a:cubicBezTo>
                    <a:pt x="20" y="63"/>
                    <a:pt x="20" y="63"/>
                    <a:pt x="20" y="63"/>
                  </a:cubicBezTo>
                  <a:cubicBezTo>
                    <a:pt x="12" y="42"/>
                    <a:pt x="6" y="20"/>
                    <a:pt x="1" y="0"/>
                  </a:cubicBezTo>
                  <a:cubicBezTo>
                    <a:pt x="1"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ïslíḓè"/>
            <p:cNvSpPr/>
            <p:nvPr/>
          </p:nvSpPr>
          <p:spPr bwMode="auto">
            <a:xfrm>
              <a:off x="16038" y="6874"/>
              <a:ext cx="125" cy="728"/>
            </a:xfrm>
            <a:custGeom>
              <a:avLst/>
              <a:gdLst>
                <a:gd name="T0" fmla="*/ 0 w 55"/>
                <a:gd name="T1" fmla="*/ 0 h 326"/>
                <a:gd name="T2" fmla="*/ 1 w 55"/>
                <a:gd name="T3" fmla="*/ 9 h 326"/>
                <a:gd name="T4" fmla="*/ 41 w 55"/>
                <a:gd name="T5" fmla="*/ 243 h 326"/>
                <a:gd name="T6" fmla="*/ 54 w 55"/>
                <a:gd name="T7" fmla="*/ 326 h 326"/>
                <a:gd name="T8" fmla="*/ 55 w 55"/>
                <a:gd name="T9" fmla="*/ 326 h 326"/>
                <a:gd name="T10" fmla="*/ 41 w 55"/>
                <a:gd name="T11" fmla="*/ 238 h 326"/>
                <a:gd name="T12" fmla="*/ 0 w 55"/>
                <a:gd name="T13" fmla="*/ 0 h 326"/>
              </a:gdLst>
              <a:ahLst/>
              <a:cxnLst>
                <a:cxn ang="0">
                  <a:pos x="T0" y="T1"/>
                </a:cxn>
                <a:cxn ang="0">
                  <a:pos x="T2" y="T3"/>
                </a:cxn>
                <a:cxn ang="0">
                  <a:pos x="T4" y="T5"/>
                </a:cxn>
                <a:cxn ang="0">
                  <a:pos x="T6" y="T7"/>
                </a:cxn>
                <a:cxn ang="0">
                  <a:pos x="T8" y="T9"/>
                </a:cxn>
                <a:cxn ang="0">
                  <a:pos x="T10" y="T11"/>
                </a:cxn>
                <a:cxn ang="0">
                  <a:pos x="T12" y="T13"/>
                </a:cxn>
              </a:cxnLst>
              <a:rect l="0" t="0" r="r" b="b"/>
              <a:pathLst>
                <a:path w="55" h="326">
                  <a:moveTo>
                    <a:pt x="0" y="0"/>
                  </a:moveTo>
                  <a:cubicBezTo>
                    <a:pt x="0" y="0"/>
                    <a:pt x="0" y="3"/>
                    <a:pt x="1" y="9"/>
                  </a:cubicBezTo>
                  <a:cubicBezTo>
                    <a:pt x="5" y="39"/>
                    <a:pt x="30" y="214"/>
                    <a:pt x="41" y="243"/>
                  </a:cubicBezTo>
                  <a:cubicBezTo>
                    <a:pt x="41" y="243"/>
                    <a:pt x="44" y="281"/>
                    <a:pt x="54" y="326"/>
                  </a:cubicBezTo>
                  <a:cubicBezTo>
                    <a:pt x="54" y="326"/>
                    <a:pt x="55" y="326"/>
                    <a:pt x="55" y="326"/>
                  </a:cubicBezTo>
                  <a:cubicBezTo>
                    <a:pt x="44" y="278"/>
                    <a:pt x="41" y="238"/>
                    <a:pt x="41" y="238"/>
                  </a:cubicBezTo>
                  <a:cubicBezTo>
                    <a:pt x="29" y="206"/>
                    <a:pt x="0" y="0"/>
                    <a:pt x="0"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S1îḓê"/>
            <p:cNvSpPr/>
            <p:nvPr/>
          </p:nvSpPr>
          <p:spPr bwMode="auto">
            <a:xfrm>
              <a:off x="16351" y="8889"/>
              <a:ext cx="260" cy="68"/>
            </a:xfrm>
            <a:custGeom>
              <a:avLst/>
              <a:gdLst>
                <a:gd name="T0" fmla="*/ 0 w 116"/>
                <a:gd name="T1" fmla="*/ 0 h 30"/>
                <a:gd name="T2" fmla="*/ 0 w 116"/>
                <a:gd name="T3" fmla="*/ 3 h 30"/>
                <a:gd name="T4" fmla="*/ 7 w 116"/>
                <a:gd name="T5" fmla="*/ 23 h 30"/>
                <a:gd name="T6" fmla="*/ 54 w 116"/>
                <a:gd name="T7" fmla="*/ 30 h 30"/>
                <a:gd name="T8" fmla="*/ 116 w 116"/>
                <a:gd name="T9" fmla="*/ 5 h 30"/>
                <a:gd name="T10" fmla="*/ 115 w 116"/>
                <a:gd name="T11" fmla="*/ 1 h 30"/>
                <a:gd name="T12" fmla="*/ 95 w 116"/>
                <a:gd name="T13" fmla="*/ 17 h 30"/>
                <a:gd name="T14" fmla="*/ 54 w 116"/>
                <a:gd name="T15" fmla="*/ 25 h 30"/>
                <a:gd name="T16" fmla="*/ 7 w 116"/>
                <a:gd name="T17" fmla="*/ 18 h 30"/>
                <a:gd name="T18" fmla="*/ 0 w 11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0">
                  <a:moveTo>
                    <a:pt x="0" y="0"/>
                  </a:moveTo>
                  <a:cubicBezTo>
                    <a:pt x="0" y="1"/>
                    <a:pt x="0" y="2"/>
                    <a:pt x="0" y="3"/>
                  </a:cubicBezTo>
                  <a:cubicBezTo>
                    <a:pt x="4" y="18"/>
                    <a:pt x="7" y="23"/>
                    <a:pt x="7" y="23"/>
                  </a:cubicBezTo>
                  <a:cubicBezTo>
                    <a:pt x="7" y="23"/>
                    <a:pt x="28" y="30"/>
                    <a:pt x="54" y="30"/>
                  </a:cubicBezTo>
                  <a:cubicBezTo>
                    <a:pt x="75" y="30"/>
                    <a:pt x="99" y="25"/>
                    <a:pt x="116" y="5"/>
                  </a:cubicBezTo>
                  <a:cubicBezTo>
                    <a:pt x="115" y="4"/>
                    <a:pt x="115" y="3"/>
                    <a:pt x="115" y="1"/>
                  </a:cubicBezTo>
                  <a:cubicBezTo>
                    <a:pt x="109" y="8"/>
                    <a:pt x="102" y="13"/>
                    <a:pt x="95" y="17"/>
                  </a:cubicBezTo>
                  <a:cubicBezTo>
                    <a:pt x="82" y="23"/>
                    <a:pt x="67" y="25"/>
                    <a:pt x="54" y="25"/>
                  </a:cubicBezTo>
                  <a:cubicBezTo>
                    <a:pt x="28" y="25"/>
                    <a:pt x="7" y="18"/>
                    <a:pt x="7" y="18"/>
                  </a:cubicBezTo>
                  <a:cubicBezTo>
                    <a:pt x="7" y="18"/>
                    <a:pt x="4" y="13"/>
                    <a:pt x="0" y="0"/>
                  </a:cubicBezTo>
                </a:path>
              </a:pathLst>
            </a:custGeom>
            <a:solidFill>
              <a:srgbClr val="4444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isľîḓé"/>
            <p:cNvSpPr/>
            <p:nvPr/>
          </p:nvSpPr>
          <p:spPr bwMode="auto">
            <a:xfrm>
              <a:off x="16048" y="7389"/>
              <a:ext cx="508" cy="148"/>
            </a:xfrm>
            <a:custGeom>
              <a:avLst/>
              <a:gdLst>
                <a:gd name="T0" fmla="*/ 2 w 227"/>
                <a:gd name="T1" fmla="*/ 23 h 65"/>
                <a:gd name="T2" fmla="*/ 1 w 227"/>
                <a:gd name="T3" fmla="*/ 52 h 65"/>
                <a:gd name="T4" fmla="*/ 0 w 227"/>
                <a:gd name="T5" fmla="*/ 65 h 65"/>
                <a:gd name="T6" fmla="*/ 1 w 227"/>
                <a:gd name="T7" fmla="*/ 57 h 65"/>
                <a:gd name="T8" fmla="*/ 2 w 227"/>
                <a:gd name="T9" fmla="*/ 23 h 65"/>
                <a:gd name="T10" fmla="*/ 226 w 227"/>
                <a:gd name="T11" fmla="*/ 0 h 65"/>
                <a:gd name="T12" fmla="*/ 224 w 227"/>
                <a:gd name="T13" fmla="*/ 17 h 65"/>
                <a:gd name="T14" fmla="*/ 227 w 227"/>
                <a:gd name="T15" fmla="*/ 3 h 65"/>
                <a:gd name="T16" fmla="*/ 226 w 227"/>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65">
                  <a:moveTo>
                    <a:pt x="2" y="23"/>
                  </a:moveTo>
                  <a:cubicBezTo>
                    <a:pt x="2" y="33"/>
                    <a:pt x="1" y="43"/>
                    <a:pt x="1" y="52"/>
                  </a:cubicBezTo>
                  <a:cubicBezTo>
                    <a:pt x="0" y="56"/>
                    <a:pt x="0" y="61"/>
                    <a:pt x="0" y="65"/>
                  </a:cubicBezTo>
                  <a:cubicBezTo>
                    <a:pt x="0" y="63"/>
                    <a:pt x="0" y="60"/>
                    <a:pt x="1" y="57"/>
                  </a:cubicBezTo>
                  <a:cubicBezTo>
                    <a:pt x="1" y="47"/>
                    <a:pt x="2" y="35"/>
                    <a:pt x="2" y="23"/>
                  </a:cubicBezTo>
                  <a:moveTo>
                    <a:pt x="226" y="0"/>
                  </a:moveTo>
                  <a:cubicBezTo>
                    <a:pt x="225" y="5"/>
                    <a:pt x="225" y="10"/>
                    <a:pt x="224" y="17"/>
                  </a:cubicBezTo>
                  <a:cubicBezTo>
                    <a:pt x="225" y="11"/>
                    <a:pt x="226" y="7"/>
                    <a:pt x="227" y="3"/>
                  </a:cubicBezTo>
                  <a:cubicBezTo>
                    <a:pt x="227" y="3"/>
                    <a:pt x="227" y="2"/>
                    <a:pt x="226"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íṡḷíḓé"/>
            <p:cNvSpPr/>
            <p:nvPr/>
          </p:nvSpPr>
          <p:spPr bwMode="auto">
            <a:xfrm>
              <a:off x="16161" y="8334"/>
              <a:ext cx="13" cy="85"/>
            </a:xfrm>
            <a:custGeom>
              <a:avLst/>
              <a:gdLst>
                <a:gd name="T0" fmla="*/ 6 w 6"/>
                <a:gd name="T1" fmla="*/ 0 h 38"/>
                <a:gd name="T2" fmla="*/ 3 w 6"/>
                <a:gd name="T3" fmla="*/ 21 h 38"/>
                <a:gd name="T4" fmla="*/ 0 w 6"/>
                <a:gd name="T5" fmla="*/ 38 h 38"/>
                <a:gd name="T6" fmla="*/ 2 w 6"/>
                <a:gd name="T7" fmla="*/ 27 h 38"/>
                <a:gd name="T8" fmla="*/ 6 w 6"/>
                <a:gd name="T9" fmla="*/ 0 h 38"/>
              </a:gdLst>
              <a:ahLst/>
              <a:cxnLst>
                <a:cxn ang="0">
                  <a:pos x="T0" y="T1"/>
                </a:cxn>
                <a:cxn ang="0">
                  <a:pos x="T2" y="T3"/>
                </a:cxn>
                <a:cxn ang="0">
                  <a:pos x="T4" y="T5"/>
                </a:cxn>
                <a:cxn ang="0">
                  <a:pos x="T6" y="T7"/>
                </a:cxn>
                <a:cxn ang="0">
                  <a:pos x="T8" y="T9"/>
                </a:cxn>
              </a:cxnLst>
              <a:rect l="0" t="0" r="r" b="b"/>
              <a:pathLst>
                <a:path w="6" h="38">
                  <a:moveTo>
                    <a:pt x="6" y="0"/>
                  </a:moveTo>
                  <a:cubicBezTo>
                    <a:pt x="6" y="9"/>
                    <a:pt x="5" y="16"/>
                    <a:pt x="3" y="21"/>
                  </a:cubicBezTo>
                  <a:cubicBezTo>
                    <a:pt x="1" y="26"/>
                    <a:pt x="0" y="31"/>
                    <a:pt x="0" y="38"/>
                  </a:cubicBezTo>
                  <a:cubicBezTo>
                    <a:pt x="1" y="34"/>
                    <a:pt x="1" y="30"/>
                    <a:pt x="2" y="27"/>
                  </a:cubicBezTo>
                  <a:cubicBezTo>
                    <a:pt x="5" y="20"/>
                    <a:pt x="6" y="11"/>
                    <a:pt x="6"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íślïďê"/>
            <p:cNvSpPr/>
            <p:nvPr/>
          </p:nvSpPr>
          <p:spPr bwMode="auto">
            <a:xfrm>
              <a:off x="15413" y="5791"/>
              <a:ext cx="1268" cy="3200"/>
            </a:xfrm>
            <a:custGeom>
              <a:avLst/>
              <a:gdLst>
                <a:gd name="T0" fmla="*/ 557 w 565"/>
                <a:gd name="T1" fmla="*/ 1161 h 1430"/>
                <a:gd name="T2" fmla="*/ 540 w 565"/>
                <a:gd name="T3" fmla="*/ 1377 h 1430"/>
                <a:gd name="T4" fmla="*/ 425 w 565"/>
                <a:gd name="T5" fmla="*/ 1402 h 1430"/>
                <a:gd name="T6" fmla="*/ 403 w 565"/>
                <a:gd name="T7" fmla="*/ 1325 h 1430"/>
                <a:gd name="T8" fmla="*/ 383 w 565"/>
                <a:gd name="T9" fmla="*/ 1051 h 1430"/>
                <a:gd name="T10" fmla="*/ 353 w 565"/>
                <a:gd name="T11" fmla="*/ 872 h 1430"/>
                <a:gd name="T12" fmla="*/ 320 w 565"/>
                <a:gd name="T13" fmla="*/ 721 h 1430"/>
                <a:gd name="T14" fmla="*/ 279 w 565"/>
                <a:gd name="T15" fmla="*/ 483 h 1430"/>
                <a:gd name="T16" fmla="*/ 284 w 565"/>
                <a:gd name="T17" fmla="*/ 766 h 1430"/>
                <a:gd name="T18" fmla="*/ 323 w 565"/>
                <a:gd name="T19" fmla="*/ 996 h 1430"/>
                <a:gd name="T20" fmla="*/ 335 w 565"/>
                <a:gd name="T21" fmla="*/ 1157 h 1430"/>
                <a:gd name="T22" fmla="*/ 369 w 565"/>
                <a:gd name="T23" fmla="*/ 1354 h 1430"/>
                <a:gd name="T24" fmla="*/ 230 w 565"/>
                <a:gd name="T25" fmla="*/ 1381 h 1430"/>
                <a:gd name="T26" fmla="*/ 155 w 565"/>
                <a:gd name="T27" fmla="*/ 1107 h 1430"/>
                <a:gd name="T28" fmla="*/ 122 w 565"/>
                <a:gd name="T29" fmla="*/ 923 h 1430"/>
                <a:gd name="T30" fmla="*/ 111 w 565"/>
                <a:gd name="T31" fmla="*/ 780 h 1430"/>
                <a:gd name="T32" fmla="*/ 92 w 565"/>
                <a:gd name="T33" fmla="*/ 696 h 1430"/>
                <a:gd name="T34" fmla="*/ 68 w 565"/>
                <a:gd name="T35" fmla="*/ 585 h 1430"/>
                <a:gd name="T36" fmla="*/ 34 w 565"/>
                <a:gd name="T37" fmla="*/ 366 h 1430"/>
                <a:gd name="T38" fmla="*/ 13 w 565"/>
                <a:gd name="T39" fmla="*/ 233 h 1430"/>
                <a:gd name="T40" fmla="*/ 29 w 565"/>
                <a:gd name="T41" fmla="*/ 48 h 1430"/>
                <a:gd name="T42" fmla="*/ 38 w 565"/>
                <a:gd name="T43" fmla="*/ 19 h 1430"/>
                <a:gd name="T44" fmla="*/ 152 w 565"/>
                <a:gd name="T45" fmla="*/ 45 h 1430"/>
                <a:gd name="T46" fmla="*/ 210 w 565"/>
                <a:gd name="T47" fmla="*/ 50 h 1430"/>
                <a:gd name="T48" fmla="*/ 469 w 565"/>
                <a:gd name="T49" fmla="*/ 3 h 1430"/>
                <a:gd name="T50" fmla="*/ 477 w 565"/>
                <a:gd name="T51" fmla="*/ 0 h 1430"/>
                <a:gd name="T52" fmla="*/ 479 w 565"/>
                <a:gd name="T53" fmla="*/ 15 h 1430"/>
                <a:gd name="T54" fmla="*/ 483 w 565"/>
                <a:gd name="T55" fmla="*/ 52 h 1430"/>
                <a:gd name="T56" fmla="*/ 491 w 565"/>
                <a:gd name="T57" fmla="*/ 116 h 1430"/>
                <a:gd name="T58" fmla="*/ 500 w 565"/>
                <a:gd name="T59" fmla="*/ 508 h 1430"/>
                <a:gd name="T60" fmla="*/ 510 w 565"/>
                <a:gd name="T61" fmla="*/ 712 h 1430"/>
                <a:gd name="T62" fmla="*/ 537 w 565"/>
                <a:gd name="T63" fmla="*/ 901 h 1430"/>
                <a:gd name="T64" fmla="*/ 557 w 565"/>
                <a:gd name="T65" fmla="*/ 1161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5" h="1430">
                  <a:moveTo>
                    <a:pt x="557" y="1161"/>
                  </a:moveTo>
                  <a:cubicBezTo>
                    <a:pt x="550" y="1218"/>
                    <a:pt x="540" y="1377"/>
                    <a:pt x="540" y="1377"/>
                  </a:cubicBezTo>
                  <a:cubicBezTo>
                    <a:pt x="504" y="1430"/>
                    <a:pt x="425" y="1402"/>
                    <a:pt x="425" y="1402"/>
                  </a:cubicBezTo>
                  <a:cubicBezTo>
                    <a:pt x="425" y="1402"/>
                    <a:pt x="416" y="1386"/>
                    <a:pt x="403" y="1325"/>
                  </a:cubicBezTo>
                  <a:cubicBezTo>
                    <a:pt x="391" y="1264"/>
                    <a:pt x="383" y="1051"/>
                    <a:pt x="383" y="1051"/>
                  </a:cubicBezTo>
                  <a:cubicBezTo>
                    <a:pt x="353" y="872"/>
                    <a:pt x="353" y="872"/>
                    <a:pt x="353" y="872"/>
                  </a:cubicBezTo>
                  <a:cubicBezTo>
                    <a:pt x="326" y="803"/>
                    <a:pt x="320" y="721"/>
                    <a:pt x="320" y="721"/>
                  </a:cubicBezTo>
                  <a:cubicBezTo>
                    <a:pt x="308" y="689"/>
                    <a:pt x="279" y="483"/>
                    <a:pt x="279" y="483"/>
                  </a:cubicBezTo>
                  <a:cubicBezTo>
                    <a:pt x="279" y="483"/>
                    <a:pt x="291" y="668"/>
                    <a:pt x="284" y="766"/>
                  </a:cubicBezTo>
                  <a:cubicBezTo>
                    <a:pt x="276" y="864"/>
                    <a:pt x="323" y="996"/>
                    <a:pt x="323" y="996"/>
                  </a:cubicBezTo>
                  <a:cubicBezTo>
                    <a:pt x="323" y="996"/>
                    <a:pt x="349" y="1119"/>
                    <a:pt x="335" y="1157"/>
                  </a:cubicBezTo>
                  <a:cubicBezTo>
                    <a:pt x="322" y="1196"/>
                    <a:pt x="369" y="1354"/>
                    <a:pt x="369" y="1354"/>
                  </a:cubicBezTo>
                  <a:cubicBezTo>
                    <a:pt x="365" y="1400"/>
                    <a:pt x="230" y="1381"/>
                    <a:pt x="230" y="1381"/>
                  </a:cubicBezTo>
                  <a:cubicBezTo>
                    <a:pt x="230" y="1381"/>
                    <a:pt x="166" y="1210"/>
                    <a:pt x="155" y="1107"/>
                  </a:cubicBezTo>
                  <a:cubicBezTo>
                    <a:pt x="148" y="1045"/>
                    <a:pt x="137" y="984"/>
                    <a:pt x="122" y="923"/>
                  </a:cubicBezTo>
                  <a:cubicBezTo>
                    <a:pt x="111" y="780"/>
                    <a:pt x="111" y="780"/>
                    <a:pt x="111" y="780"/>
                  </a:cubicBezTo>
                  <a:cubicBezTo>
                    <a:pt x="92" y="696"/>
                    <a:pt x="92" y="696"/>
                    <a:pt x="92" y="696"/>
                  </a:cubicBezTo>
                  <a:cubicBezTo>
                    <a:pt x="68" y="585"/>
                    <a:pt x="68" y="585"/>
                    <a:pt x="68" y="585"/>
                  </a:cubicBezTo>
                  <a:cubicBezTo>
                    <a:pt x="42" y="503"/>
                    <a:pt x="34" y="366"/>
                    <a:pt x="34" y="366"/>
                  </a:cubicBezTo>
                  <a:cubicBezTo>
                    <a:pt x="13" y="233"/>
                    <a:pt x="13" y="233"/>
                    <a:pt x="13" y="233"/>
                  </a:cubicBezTo>
                  <a:cubicBezTo>
                    <a:pt x="0" y="166"/>
                    <a:pt x="17" y="89"/>
                    <a:pt x="29" y="48"/>
                  </a:cubicBezTo>
                  <a:cubicBezTo>
                    <a:pt x="34" y="30"/>
                    <a:pt x="38" y="19"/>
                    <a:pt x="38" y="19"/>
                  </a:cubicBezTo>
                  <a:cubicBezTo>
                    <a:pt x="50" y="28"/>
                    <a:pt x="117" y="38"/>
                    <a:pt x="152" y="45"/>
                  </a:cubicBezTo>
                  <a:cubicBezTo>
                    <a:pt x="171" y="50"/>
                    <a:pt x="190" y="51"/>
                    <a:pt x="210" y="50"/>
                  </a:cubicBezTo>
                  <a:cubicBezTo>
                    <a:pt x="297" y="43"/>
                    <a:pt x="384" y="27"/>
                    <a:pt x="469" y="3"/>
                  </a:cubicBezTo>
                  <a:cubicBezTo>
                    <a:pt x="477" y="0"/>
                    <a:pt x="477" y="0"/>
                    <a:pt x="477" y="0"/>
                  </a:cubicBezTo>
                  <a:cubicBezTo>
                    <a:pt x="479" y="15"/>
                    <a:pt x="479" y="15"/>
                    <a:pt x="479" y="15"/>
                  </a:cubicBezTo>
                  <a:cubicBezTo>
                    <a:pt x="483" y="52"/>
                    <a:pt x="483" y="52"/>
                    <a:pt x="483" y="52"/>
                  </a:cubicBezTo>
                  <a:cubicBezTo>
                    <a:pt x="491" y="116"/>
                    <a:pt x="491" y="116"/>
                    <a:pt x="491" y="116"/>
                  </a:cubicBezTo>
                  <a:cubicBezTo>
                    <a:pt x="491" y="116"/>
                    <a:pt x="514" y="462"/>
                    <a:pt x="500" y="508"/>
                  </a:cubicBezTo>
                  <a:cubicBezTo>
                    <a:pt x="487" y="555"/>
                    <a:pt x="510" y="712"/>
                    <a:pt x="510" y="712"/>
                  </a:cubicBezTo>
                  <a:cubicBezTo>
                    <a:pt x="497" y="750"/>
                    <a:pt x="537" y="901"/>
                    <a:pt x="537" y="901"/>
                  </a:cubicBezTo>
                  <a:cubicBezTo>
                    <a:pt x="537" y="901"/>
                    <a:pt x="565" y="1104"/>
                    <a:pt x="557" y="1161"/>
                  </a:cubicBezTo>
                </a:path>
              </a:pathLst>
            </a:custGeom>
            <a:solidFill>
              <a:srgbClr val="47446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ṥľíḋè"/>
            <p:cNvSpPr/>
            <p:nvPr/>
          </p:nvSpPr>
          <p:spPr bwMode="auto">
            <a:xfrm>
              <a:off x="16093" y="3619"/>
              <a:ext cx="38" cy="253"/>
            </a:xfrm>
            <a:custGeom>
              <a:avLst/>
              <a:gdLst>
                <a:gd name="T0" fmla="*/ 12 w 17"/>
                <a:gd name="T1" fmla="*/ 0 h 113"/>
                <a:gd name="T2" fmla="*/ 17 w 17"/>
                <a:gd name="T3" fmla="*/ 41 h 113"/>
                <a:gd name="T4" fmla="*/ 17 w 17"/>
                <a:gd name="T5" fmla="*/ 41 h 113"/>
                <a:gd name="T6" fmla="*/ 0 w 17"/>
                <a:gd name="T7" fmla="*/ 113 h 113"/>
                <a:gd name="T8" fmla="*/ 1 w 17"/>
                <a:gd name="T9" fmla="*/ 113 h 113"/>
                <a:gd name="T10" fmla="*/ 17 w 17"/>
                <a:gd name="T11" fmla="*/ 41 h 113"/>
                <a:gd name="T12" fmla="*/ 17 w 17"/>
                <a:gd name="T13" fmla="*/ 41 h 113"/>
                <a:gd name="T14" fmla="*/ 12 w 17"/>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3">
                  <a:moveTo>
                    <a:pt x="12" y="0"/>
                  </a:moveTo>
                  <a:cubicBezTo>
                    <a:pt x="15" y="13"/>
                    <a:pt x="17" y="26"/>
                    <a:pt x="17" y="41"/>
                  </a:cubicBezTo>
                  <a:cubicBezTo>
                    <a:pt x="17" y="41"/>
                    <a:pt x="17" y="41"/>
                    <a:pt x="17" y="41"/>
                  </a:cubicBezTo>
                  <a:cubicBezTo>
                    <a:pt x="17" y="67"/>
                    <a:pt x="11" y="91"/>
                    <a:pt x="0" y="113"/>
                  </a:cubicBezTo>
                  <a:cubicBezTo>
                    <a:pt x="0" y="113"/>
                    <a:pt x="0" y="113"/>
                    <a:pt x="1" y="113"/>
                  </a:cubicBezTo>
                  <a:cubicBezTo>
                    <a:pt x="11" y="91"/>
                    <a:pt x="17" y="66"/>
                    <a:pt x="17" y="41"/>
                  </a:cubicBezTo>
                  <a:cubicBezTo>
                    <a:pt x="17" y="41"/>
                    <a:pt x="17" y="41"/>
                    <a:pt x="17" y="41"/>
                  </a:cubicBezTo>
                  <a:cubicBezTo>
                    <a:pt x="17" y="27"/>
                    <a:pt x="15" y="13"/>
                    <a:pt x="12"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íśļîďè"/>
            <p:cNvSpPr/>
            <p:nvPr/>
          </p:nvSpPr>
          <p:spPr bwMode="auto">
            <a:xfrm>
              <a:off x="16081" y="3871"/>
              <a:ext cx="15" cy="23"/>
            </a:xfrm>
            <a:custGeom>
              <a:avLst/>
              <a:gdLst>
                <a:gd name="T0" fmla="*/ 5 w 6"/>
                <a:gd name="T1" fmla="*/ 0 h 10"/>
                <a:gd name="T2" fmla="*/ 0 w 6"/>
                <a:gd name="T3" fmla="*/ 10 h 10"/>
                <a:gd name="T4" fmla="*/ 0 w 6"/>
                <a:gd name="T5" fmla="*/ 10 h 10"/>
                <a:gd name="T6" fmla="*/ 6 w 6"/>
                <a:gd name="T7" fmla="*/ 0 h 10"/>
                <a:gd name="T8" fmla="*/ 5 w 6"/>
                <a:gd name="T9" fmla="*/ 0 h 10"/>
              </a:gdLst>
              <a:ahLst/>
              <a:cxnLst>
                <a:cxn ang="0">
                  <a:pos x="T0" y="T1"/>
                </a:cxn>
                <a:cxn ang="0">
                  <a:pos x="T2" y="T3"/>
                </a:cxn>
                <a:cxn ang="0">
                  <a:pos x="T4" y="T5"/>
                </a:cxn>
                <a:cxn ang="0">
                  <a:pos x="T6" y="T7"/>
                </a:cxn>
                <a:cxn ang="0">
                  <a:pos x="T8" y="T9"/>
                </a:cxn>
              </a:cxnLst>
              <a:rect l="0" t="0" r="r" b="b"/>
              <a:pathLst>
                <a:path w="6" h="10">
                  <a:moveTo>
                    <a:pt x="5" y="0"/>
                  </a:moveTo>
                  <a:cubicBezTo>
                    <a:pt x="4" y="4"/>
                    <a:pt x="2" y="7"/>
                    <a:pt x="0" y="10"/>
                  </a:cubicBezTo>
                  <a:cubicBezTo>
                    <a:pt x="0" y="10"/>
                    <a:pt x="0" y="10"/>
                    <a:pt x="0" y="10"/>
                  </a:cubicBezTo>
                  <a:cubicBezTo>
                    <a:pt x="2" y="7"/>
                    <a:pt x="4" y="4"/>
                    <a:pt x="6" y="0"/>
                  </a:cubicBezTo>
                  <a:cubicBezTo>
                    <a:pt x="5" y="0"/>
                    <a:pt x="5" y="0"/>
                    <a:pt x="5" y="0"/>
                  </a:cubicBezTo>
                </a:path>
              </a:pathLst>
            </a:custGeom>
            <a:solidFill>
              <a:srgbClr val="E5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ïṩ1iḍé"/>
            <p:cNvSpPr/>
            <p:nvPr/>
          </p:nvSpPr>
          <p:spPr bwMode="auto">
            <a:xfrm>
              <a:off x="15428" y="3344"/>
              <a:ext cx="703" cy="553"/>
            </a:xfrm>
            <a:custGeom>
              <a:avLst/>
              <a:gdLst>
                <a:gd name="T0" fmla="*/ 150 w 314"/>
                <a:gd name="T1" fmla="*/ 0 h 248"/>
                <a:gd name="T2" fmla="*/ 0 w 314"/>
                <a:gd name="T3" fmla="*/ 98 h 248"/>
                <a:gd name="T4" fmla="*/ 4 w 314"/>
                <a:gd name="T5" fmla="*/ 98 h 248"/>
                <a:gd name="T6" fmla="*/ 5 w 314"/>
                <a:gd name="T7" fmla="*/ 98 h 248"/>
                <a:gd name="T8" fmla="*/ 15 w 314"/>
                <a:gd name="T9" fmla="*/ 98 h 248"/>
                <a:gd name="T10" fmla="*/ 24 w 314"/>
                <a:gd name="T11" fmla="*/ 100 h 248"/>
                <a:gd name="T12" fmla="*/ 32 w 314"/>
                <a:gd name="T13" fmla="*/ 117 h 248"/>
                <a:gd name="T14" fmla="*/ 46 w 314"/>
                <a:gd name="T15" fmla="*/ 152 h 248"/>
                <a:gd name="T16" fmla="*/ 54 w 314"/>
                <a:gd name="T17" fmla="*/ 155 h 248"/>
                <a:gd name="T18" fmla="*/ 65 w 314"/>
                <a:gd name="T19" fmla="*/ 185 h 248"/>
                <a:gd name="T20" fmla="*/ 81 w 314"/>
                <a:gd name="T21" fmla="*/ 194 h 248"/>
                <a:gd name="T22" fmla="*/ 87 w 314"/>
                <a:gd name="T23" fmla="*/ 193 h 248"/>
                <a:gd name="T24" fmla="*/ 106 w 314"/>
                <a:gd name="T25" fmla="*/ 176 h 248"/>
                <a:gd name="T26" fmla="*/ 123 w 314"/>
                <a:gd name="T27" fmla="*/ 151 h 248"/>
                <a:gd name="T28" fmla="*/ 134 w 314"/>
                <a:gd name="T29" fmla="*/ 149 h 248"/>
                <a:gd name="T30" fmla="*/ 145 w 314"/>
                <a:gd name="T31" fmla="*/ 151 h 248"/>
                <a:gd name="T32" fmla="*/ 164 w 314"/>
                <a:gd name="T33" fmla="*/ 165 h 248"/>
                <a:gd name="T34" fmla="*/ 187 w 314"/>
                <a:gd name="T35" fmla="*/ 188 h 248"/>
                <a:gd name="T36" fmla="*/ 220 w 314"/>
                <a:gd name="T37" fmla="*/ 229 h 248"/>
                <a:gd name="T38" fmla="*/ 274 w 314"/>
                <a:gd name="T39" fmla="*/ 248 h 248"/>
                <a:gd name="T40" fmla="*/ 292 w 314"/>
                <a:gd name="T41" fmla="*/ 246 h 248"/>
                <a:gd name="T42" fmla="*/ 297 w 314"/>
                <a:gd name="T43" fmla="*/ 236 h 248"/>
                <a:gd name="T44" fmla="*/ 314 w 314"/>
                <a:gd name="T45" fmla="*/ 164 h 248"/>
                <a:gd name="T46" fmla="*/ 314 w 314"/>
                <a:gd name="T47" fmla="*/ 164 h 248"/>
                <a:gd name="T48" fmla="*/ 309 w 314"/>
                <a:gd name="T49" fmla="*/ 123 h 248"/>
                <a:gd name="T50" fmla="*/ 216 w 314"/>
                <a:gd name="T51" fmla="*/ 14 h 248"/>
                <a:gd name="T52" fmla="*/ 150 w 314"/>
                <a:gd name="T53"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4" h="248">
                  <a:moveTo>
                    <a:pt x="150" y="0"/>
                  </a:moveTo>
                  <a:cubicBezTo>
                    <a:pt x="87" y="0"/>
                    <a:pt x="27" y="36"/>
                    <a:pt x="0" y="98"/>
                  </a:cubicBezTo>
                  <a:cubicBezTo>
                    <a:pt x="1" y="98"/>
                    <a:pt x="3" y="98"/>
                    <a:pt x="4" y="98"/>
                  </a:cubicBezTo>
                  <a:cubicBezTo>
                    <a:pt x="5" y="98"/>
                    <a:pt x="5" y="98"/>
                    <a:pt x="5" y="98"/>
                  </a:cubicBezTo>
                  <a:cubicBezTo>
                    <a:pt x="9" y="98"/>
                    <a:pt x="12" y="98"/>
                    <a:pt x="15" y="98"/>
                  </a:cubicBezTo>
                  <a:cubicBezTo>
                    <a:pt x="19" y="98"/>
                    <a:pt x="22" y="98"/>
                    <a:pt x="24" y="100"/>
                  </a:cubicBezTo>
                  <a:cubicBezTo>
                    <a:pt x="30" y="103"/>
                    <a:pt x="31" y="111"/>
                    <a:pt x="32" y="117"/>
                  </a:cubicBezTo>
                  <a:cubicBezTo>
                    <a:pt x="33" y="130"/>
                    <a:pt x="34" y="146"/>
                    <a:pt x="46" y="152"/>
                  </a:cubicBezTo>
                  <a:cubicBezTo>
                    <a:pt x="49" y="153"/>
                    <a:pt x="51" y="154"/>
                    <a:pt x="54" y="155"/>
                  </a:cubicBezTo>
                  <a:cubicBezTo>
                    <a:pt x="63" y="161"/>
                    <a:pt x="59" y="176"/>
                    <a:pt x="65" y="185"/>
                  </a:cubicBezTo>
                  <a:cubicBezTo>
                    <a:pt x="68" y="191"/>
                    <a:pt x="75" y="194"/>
                    <a:pt x="81" y="194"/>
                  </a:cubicBezTo>
                  <a:cubicBezTo>
                    <a:pt x="83" y="194"/>
                    <a:pt x="85" y="194"/>
                    <a:pt x="87" y="193"/>
                  </a:cubicBezTo>
                  <a:cubicBezTo>
                    <a:pt x="95" y="190"/>
                    <a:pt x="102" y="184"/>
                    <a:pt x="106" y="176"/>
                  </a:cubicBezTo>
                  <a:cubicBezTo>
                    <a:pt x="111" y="168"/>
                    <a:pt x="114" y="156"/>
                    <a:pt x="123" y="151"/>
                  </a:cubicBezTo>
                  <a:cubicBezTo>
                    <a:pt x="127" y="150"/>
                    <a:pt x="130" y="149"/>
                    <a:pt x="134" y="149"/>
                  </a:cubicBezTo>
                  <a:cubicBezTo>
                    <a:pt x="138" y="149"/>
                    <a:pt x="142" y="150"/>
                    <a:pt x="145" y="151"/>
                  </a:cubicBezTo>
                  <a:cubicBezTo>
                    <a:pt x="152" y="155"/>
                    <a:pt x="158" y="160"/>
                    <a:pt x="164" y="165"/>
                  </a:cubicBezTo>
                  <a:cubicBezTo>
                    <a:pt x="172" y="172"/>
                    <a:pt x="180" y="180"/>
                    <a:pt x="187" y="188"/>
                  </a:cubicBezTo>
                  <a:cubicBezTo>
                    <a:pt x="199" y="202"/>
                    <a:pt x="207" y="217"/>
                    <a:pt x="220" y="229"/>
                  </a:cubicBezTo>
                  <a:cubicBezTo>
                    <a:pt x="235" y="242"/>
                    <a:pt x="255" y="248"/>
                    <a:pt x="274" y="248"/>
                  </a:cubicBezTo>
                  <a:cubicBezTo>
                    <a:pt x="280" y="248"/>
                    <a:pt x="286" y="247"/>
                    <a:pt x="292" y="246"/>
                  </a:cubicBezTo>
                  <a:cubicBezTo>
                    <a:pt x="294" y="243"/>
                    <a:pt x="296" y="240"/>
                    <a:pt x="297" y="236"/>
                  </a:cubicBezTo>
                  <a:cubicBezTo>
                    <a:pt x="308" y="214"/>
                    <a:pt x="314" y="190"/>
                    <a:pt x="314" y="164"/>
                  </a:cubicBezTo>
                  <a:cubicBezTo>
                    <a:pt x="314" y="164"/>
                    <a:pt x="314" y="164"/>
                    <a:pt x="314" y="164"/>
                  </a:cubicBezTo>
                  <a:cubicBezTo>
                    <a:pt x="314" y="149"/>
                    <a:pt x="312" y="136"/>
                    <a:pt x="309" y="123"/>
                  </a:cubicBezTo>
                  <a:cubicBezTo>
                    <a:pt x="296" y="75"/>
                    <a:pt x="263" y="35"/>
                    <a:pt x="216" y="14"/>
                  </a:cubicBezTo>
                  <a:cubicBezTo>
                    <a:pt x="195" y="5"/>
                    <a:pt x="172" y="0"/>
                    <a:pt x="150" y="0"/>
                  </a:cubicBezTo>
                </a:path>
              </a:pathLst>
            </a:custGeom>
            <a:solidFill>
              <a:srgbClr val="E5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îşľídé"/>
            <p:cNvSpPr/>
            <p:nvPr/>
          </p:nvSpPr>
          <p:spPr bwMode="auto">
            <a:xfrm>
              <a:off x="15353" y="3174"/>
              <a:ext cx="830" cy="723"/>
            </a:xfrm>
            <a:custGeom>
              <a:avLst/>
              <a:gdLst>
                <a:gd name="T0" fmla="*/ 22 w 370"/>
                <a:gd name="T1" fmla="*/ 27 h 324"/>
                <a:gd name="T2" fmla="*/ 0 w 370"/>
                <a:gd name="T3" fmla="*/ 66 h 324"/>
                <a:gd name="T4" fmla="*/ 1 w 370"/>
                <a:gd name="T5" fmla="*/ 74 h 324"/>
                <a:gd name="T6" fmla="*/ 5 w 370"/>
                <a:gd name="T7" fmla="*/ 82 h 324"/>
                <a:gd name="T8" fmla="*/ 2 w 370"/>
                <a:gd name="T9" fmla="*/ 137 h 324"/>
                <a:gd name="T10" fmla="*/ 38 w 370"/>
                <a:gd name="T11" fmla="*/ 169 h 324"/>
                <a:gd name="T12" fmla="*/ 57 w 370"/>
                <a:gd name="T13" fmla="*/ 171 h 324"/>
                <a:gd name="T14" fmla="*/ 65 w 370"/>
                <a:gd name="T15" fmla="*/ 188 h 324"/>
                <a:gd name="T16" fmla="*/ 79 w 370"/>
                <a:gd name="T17" fmla="*/ 223 h 324"/>
                <a:gd name="T18" fmla="*/ 87 w 370"/>
                <a:gd name="T19" fmla="*/ 226 h 324"/>
                <a:gd name="T20" fmla="*/ 97 w 370"/>
                <a:gd name="T21" fmla="*/ 256 h 324"/>
                <a:gd name="T22" fmla="*/ 120 w 370"/>
                <a:gd name="T23" fmla="*/ 264 h 324"/>
                <a:gd name="T24" fmla="*/ 139 w 370"/>
                <a:gd name="T25" fmla="*/ 247 h 324"/>
                <a:gd name="T26" fmla="*/ 156 w 370"/>
                <a:gd name="T27" fmla="*/ 222 h 324"/>
                <a:gd name="T28" fmla="*/ 178 w 370"/>
                <a:gd name="T29" fmla="*/ 222 h 324"/>
                <a:gd name="T30" fmla="*/ 197 w 370"/>
                <a:gd name="T31" fmla="*/ 236 h 324"/>
                <a:gd name="T32" fmla="*/ 220 w 370"/>
                <a:gd name="T33" fmla="*/ 259 h 324"/>
                <a:gd name="T34" fmla="*/ 253 w 370"/>
                <a:gd name="T35" fmla="*/ 300 h 324"/>
                <a:gd name="T36" fmla="*/ 346 w 370"/>
                <a:gd name="T37" fmla="*/ 311 h 324"/>
                <a:gd name="T38" fmla="*/ 358 w 370"/>
                <a:gd name="T39" fmla="*/ 304 h 324"/>
                <a:gd name="T40" fmla="*/ 363 w 370"/>
                <a:gd name="T41" fmla="*/ 291 h 324"/>
                <a:gd name="T42" fmla="*/ 366 w 370"/>
                <a:gd name="T43" fmla="*/ 245 h 324"/>
                <a:gd name="T44" fmla="*/ 363 w 370"/>
                <a:gd name="T45" fmla="*/ 209 h 324"/>
                <a:gd name="T46" fmla="*/ 369 w 370"/>
                <a:gd name="T47" fmla="*/ 171 h 324"/>
                <a:gd name="T48" fmla="*/ 345 w 370"/>
                <a:gd name="T49" fmla="*/ 108 h 324"/>
                <a:gd name="T50" fmla="*/ 320 w 370"/>
                <a:gd name="T51" fmla="*/ 76 h 324"/>
                <a:gd name="T52" fmla="*/ 303 w 370"/>
                <a:gd name="T53" fmla="*/ 45 h 324"/>
                <a:gd name="T54" fmla="*/ 233 w 370"/>
                <a:gd name="T55" fmla="*/ 5 h 324"/>
                <a:gd name="T56" fmla="*/ 151 w 370"/>
                <a:gd name="T57" fmla="*/ 7 h 324"/>
                <a:gd name="T58" fmla="*/ 79 w 370"/>
                <a:gd name="T59" fmla="*/ 18 h 324"/>
                <a:gd name="T60" fmla="*/ 22 w 370"/>
                <a:gd name="T61" fmla="*/ 27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0" h="324">
                  <a:moveTo>
                    <a:pt x="22" y="27"/>
                  </a:moveTo>
                  <a:cubicBezTo>
                    <a:pt x="10" y="36"/>
                    <a:pt x="2" y="51"/>
                    <a:pt x="0" y="66"/>
                  </a:cubicBezTo>
                  <a:cubicBezTo>
                    <a:pt x="0" y="69"/>
                    <a:pt x="0" y="72"/>
                    <a:pt x="1" y="74"/>
                  </a:cubicBezTo>
                  <a:cubicBezTo>
                    <a:pt x="2" y="77"/>
                    <a:pt x="3" y="79"/>
                    <a:pt x="5" y="82"/>
                  </a:cubicBezTo>
                  <a:cubicBezTo>
                    <a:pt x="13" y="99"/>
                    <a:pt x="1" y="118"/>
                    <a:pt x="2" y="137"/>
                  </a:cubicBezTo>
                  <a:cubicBezTo>
                    <a:pt x="4" y="155"/>
                    <a:pt x="20" y="169"/>
                    <a:pt x="38" y="169"/>
                  </a:cubicBezTo>
                  <a:cubicBezTo>
                    <a:pt x="45" y="169"/>
                    <a:pt x="52" y="167"/>
                    <a:pt x="57" y="171"/>
                  </a:cubicBezTo>
                  <a:cubicBezTo>
                    <a:pt x="63" y="174"/>
                    <a:pt x="64" y="181"/>
                    <a:pt x="65" y="188"/>
                  </a:cubicBezTo>
                  <a:cubicBezTo>
                    <a:pt x="66" y="201"/>
                    <a:pt x="67" y="217"/>
                    <a:pt x="79" y="223"/>
                  </a:cubicBezTo>
                  <a:cubicBezTo>
                    <a:pt x="82" y="223"/>
                    <a:pt x="84" y="225"/>
                    <a:pt x="87" y="226"/>
                  </a:cubicBezTo>
                  <a:cubicBezTo>
                    <a:pt x="96" y="232"/>
                    <a:pt x="92" y="247"/>
                    <a:pt x="97" y="256"/>
                  </a:cubicBezTo>
                  <a:cubicBezTo>
                    <a:pt x="102" y="263"/>
                    <a:pt x="112" y="266"/>
                    <a:pt x="120" y="264"/>
                  </a:cubicBezTo>
                  <a:cubicBezTo>
                    <a:pt x="128" y="261"/>
                    <a:pt x="135" y="255"/>
                    <a:pt x="139" y="247"/>
                  </a:cubicBezTo>
                  <a:cubicBezTo>
                    <a:pt x="144" y="238"/>
                    <a:pt x="147" y="227"/>
                    <a:pt x="156" y="222"/>
                  </a:cubicBezTo>
                  <a:cubicBezTo>
                    <a:pt x="163" y="219"/>
                    <a:pt x="171" y="219"/>
                    <a:pt x="178" y="222"/>
                  </a:cubicBezTo>
                  <a:cubicBezTo>
                    <a:pt x="185" y="226"/>
                    <a:pt x="191" y="230"/>
                    <a:pt x="197" y="236"/>
                  </a:cubicBezTo>
                  <a:cubicBezTo>
                    <a:pt x="205" y="243"/>
                    <a:pt x="213" y="251"/>
                    <a:pt x="220" y="259"/>
                  </a:cubicBezTo>
                  <a:cubicBezTo>
                    <a:pt x="232" y="272"/>
                    <a:pt x="240" y="288"/>
                    <a:pt x="253" y="300"/>
                  </a:cubicBezTo>
                  <a:cubicBezTo>
                    <a:pt x="278" y="321"/>
                    <a:pt x="316" y="324"/>
                    <a:pt x="346" y="311"/>
                  </a:cubicBezTo>
                  <a:cubicBezTo>
                    <a:pt x="351" y="310"/>
                    <a:pt x="355" y="307"/>
                    <a:pt x="358" y="304"/>
                  </a:cubicBezTo>
                  <a:cubicBezTo>
                    <a:pt x="361" y="300"/>
                    <a:pt x="362" y="295"/>
                    <a:pt x="363" y="291"/>
                  </a:cubicBezTo>
                  <a:cubicBezTo>
                    <a:pt x="366" y="276"/>
                    <a:pt x="367" y="260"/>
                    <a:pt x="366" y="245"/>
                  </a:cubicBezTo>
                  <a:cubicBezTo>
                    <a:pt x="365" y="233"/>
                    <a:pt x="362" y="221"/>
                    <a:pt x="363" y="209"/>
                  </a:cubicBezTo>
                  <a:cubicBezTo>
                    <a:pt x="364" y="196"/>
                    <a:pt x="368" y="184"/>
                    <a:pt x="369" y="171"/>
                  </a:cubicBezTo>
                  <a:cubicBezTo>
                    <a:pt x="370" y="148"/>
                    <a:pt x="359" y="126"/>
                    <a:pt x="345" y="108"/>
                  </a:cubicBezTo>
                  <a:cubicBezTo>
                    <a:pt x="337" y="97"/>
                    <a:pt x="327" y="87"/>
                    <a:pt x="320" y="76"/>
                  </a:cubicBezTo>
                  <a:cubicBezTo>
                    <a:pt x="314" y="66"/>
                    <a:pt x="309" y="55"/>
                    <a:pt x="303" y="45"/>
                  </a:cubicBezTo>
                  <a:cubicBezTo>
                    <a:pt x="287" y="23"/>
                    <a:pt x="260" y="9"/>
                    <a:pt x="233" y="5"/>
                  </a:cubicBezTo>
                  <a:cubicBezTo>
                    <a:pt x="206" y="0"/>
                    <a:pt x="178" y="3"/>
                    <a:pt x="151" y="7"/>
                  </a:cubicBezTo>
                  <a:cubicBezTo>
                    <a:pt x="127" y="11"/>
                    <a:pt x="103" y="17"/>
                    <a:pt x="79" y="18"/>
                  </a:cubicBezTo>
                  <a:cubicBezTo>
                    <a:pt x="58" y="20"/>
                    <a:pt x="42" y="13"/>
                    <a:pt x="22" y="27"/>
                  </a:cubicBezTo>
                  <a:close/>
                </a:path>
              </a:pathLst>
            </a:custGeom>
            <a:solidFill>
              <a:srgbClr val="4727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iṥľîďè"/>
            <p:cNvSpPr/>
            <p:nvPr/>
          </p:nvSpPr>
          <p:spPr bwMode="auto">
            <a:xfrm>
              <a:off x="15818" y="4186"/>
              <a:ext cx="38" cy="28"/>
            </a:xfrm>
            <a:custGeom>
              <a:avLst/>
              <a:gdLst>
                <a:gd name="T0" fmla="*/ 17 w 17"/>
                <a:gd name="T1" fmla="*/ 0 h 12"/>
                <a:gd name="T2" fmla="*/ 0 w 17"/>
                <a:gd name="T3" fmla="*/ 12 h 12"/>
                <a:gd name="T4" fmla="*/ 0 w 17"/>
                <a:gd name="T5" fmla="*/ 12 h 12"/>
                <a:gd name="T6" fmla="*/ 17 w 17"/>
                <a:gd name="T7" fmla="*/ 0 h 12"/>
                <a:gd name="T8" fmla="*/ 17 w 17"/>
                <a:gd name="T9" fmla="*/ 0 h 12"/>
              </a:gdLst>
              <a:ahLst/>
              <a:cxnLst>
                <a:cxn ang="0">
                  <a:pos x="T0" y="T1"/>
                </a:cxn>
                <a:cxn ang="0">
                  <a:pos x="T2" y="T3"/>
                </a:cxn>
                <a:cxn ang="0">
                  <a:pos x="T4" y="T5"/>
                </a:cxn>
                <a:cxn ang="0">
                  <a:pos x="T6" y="T7"/>
                </a:cxn>
                <a:cxn ang="0">
                  <a:pos x="T8" y="T9"/>
                </a:cxn>
              </a:cxnLst>
              <a:rect l="0" t="0" r="r" b="b"/>
              <a:pathLst>
                <a:path w="17" h="12">
                  <a:moveTo>
                    <a:pt x="17" y="0"/>
                  </a:moveTo>
                  <a:cubicBezTo>
                    <a:pt x="12" y="5"/>
                    <a:pt x="6" y="9"/>
                    <a:pt x="0" y="12"/>
                  </a:cubicBezTo>
                  <a:cubicBezTo>
                    <a:pt x="0" y="12"/>
                    <a:pt x="0" y="12"/>
                    <a:pt x="0" y="12"/>
                  </a:cubicBezTo>
                  <a:cubicBezTo>
                    <a:pt x="6" y="9"/>
                    <a:pt x="12" y="5"/>
                    <a:pt x="17" y="0"/>
                  </a:cubicBezTo>
                  <a:cubicBezTo>
                    <a:pt x="17" y="0"/>
                    <a:pt x="17" y="0"/>
                    <a:pt x="17"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ś1iḍè"/>
            <p:cNvSpPr/>
            <p:nvPr/>
          </p:nvSpPr>
          <p:spPr bwMode="auto">
            <a:xfrm>
              <a:off x="15678" y="4186"/>
              <a:ext cx="178" cy="493"/>
            </a:xfrm>
            <a:custGeom>
              <a:avLst/>
              <a:gdLst>
                <a:gd name="T0" fmla="*/ 79 w 79"/>
                <a:gd name="T1" fmla="*/ 0 h 220"/>
                <a:gd name="T2" fmla="*/ 62 w 79"/>
                <a:gd name="T3" fmla="*/ 12 h 220"/>
                <a:gd name="T4" fmla="*/ 0 w 79"/>
                <a:gd name="T5" fmla="*/ 220 h 220"/>
                <a:gd name="T6" fmla="*/ 1 w 79"/>
                <a:gd name="T7" fmla="*/ 218 h 220"/>
                <a:gd name="T8" fmla="*/ 50 w 79"/>
                <a:gd name="T9" fmla="*/ 77 h 220"/>
                <a:gd name="T10" fmla="*/ 79 w 79"/>
                <a:gd name="T11" fmla="*/ 0 h 220"/>
              </a:gdLst>
              <a:ahLst/>
              <a:cxnLst>
                <a:cxn ang="0">
                  <a:pos x="T0" y="T1"/>
                </a:cxn>
                <a:cxn ang="0">
                  <a:pos x="T2" y="T3"/>
                </a:cxn>
                <a:cxn ang="0">
                  <a:pos x="T4" y="T5"/>
                </a:cxn>
                <a:cxn ang="0">
                  <a:pos x="T6" y="T7"/>
                </a:cxn>
                <a:cxn ang="0">
                  <a:pos x="T8" y="T9"/>
                </a:cxn>
                <a:cxn ang="0">
                  <a:pos x="T10" y="T11"/>
                </a:cxn>
              </a:cxnLst>
              <a:rect l="0" t="0" r="r" b="b"/>
              <a:pathLst>
                <a:path w="79" h="220">
                  <a:moveTo>
                    <a:pt x="79" y="0"/>
                  </a:moveTo>
                  <a:cubicBezTo>
                    <a:pt x="74" y="5"/>
                    <a:pt x="68" y="9"/>
                    <a:pt x="62" y="12"/>
                  </a:cubicBezTo>
                  <a:cubicBezTo>
                    <a:pt x="0" y="220"/>
                    <a:pt x="0" y="220"/>
                    <a:pt x="0" y="220"/>
                  </a:cubicBezTo>
                  <a:cubicBezTo>
                    <a:pt x="0" y="219"/>
                    <a:pt x="1" y="218"/>
                    <a:pt x="1" y="218"/>
                  </a:cubicBezTo>
                  <a:cubicBezTo>
                    <a:pt x="50" y="77"/>
                    <a:pt x="50" y="77"/>
                    <a:pt x="50" y="77"/>
                  </a:cubicBezTo>
                  <a:cubicBezTo>
                    <a:pt x="79" y="0"/>
                    <a:pt x="79" y="0"/>
                    <a:pt x="79" y="0"/>
                  </a:cubicBezTo>
                </a:path>
              </a:pathLst>
            </a:custGeom>
            <a:solidFill>
              <a:srgbClr val="4444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íṣḻïdè"/>
            <p:cNvSpPr/>
            <p:nvPr/>
          </p:nvSpPr>
          <p:spPr bwMode="auto">
            <a:xfrm>
              <a:off x="15676" y="4679"/>
              <a:ext cx="3" cy="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1"/>
                    <a:pt x="1" y="1"/>
                    <a:pt x="0" y="2"/>
                  </a:cubicBezTo>
                  <a:cubicBezTo>
                    <a:pt x="0" y="2"/>
                    <a:pt x="0" y="2"/>
                    <a:pt x="0" y="2"/>
                  </a:cubicBezTo>
                  <a:cubicBezTo>
                    <a:pt x="1" y="0"/>
                    <a:pt x="1" y="0"/>
                    <a:pt x="1" y="0"/>
                  </a:cubicBezTo>
                </a:path>
              </a:pathLst>
            </a:custGeom>
            <a:solidFill>
              <a:srgbClr val="A3A5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iŝľîḑè"/>
            <p:cNvSpPr/>
            <p:nvPr/>
          </p:nvSpPr>
          <p:spPr bwMode="auto">
            <a:xfrm>
              <a:off x="16353" y="6074"/>
              <a:ext cx="205" cy="345"/>
            </a:xfrm>
            <a:custGeom>
              <a:avLst/>
              <a:gdLst>
                <a:gd name="T0" fmla="*/ 89 w 92"/>
                <a:gd name="T1" fmla="*/ 37 h 154"/>
                <a:gd name="T2" fmla="*/ 67 w 92"/>
                <a:gd name="T3" fmla="*/ 154 h 154"/>
                <a:gd name="T4" fmla="*/ 0 w 92"/>
                <a:gd name="T5" fmla="*/ 28 h 154"/>
                <a:gd name="T6" fmla="*/ 56 w 92"/>
                <a:gd name="T7" fmla="*/ 0 h 154"/>
                <a:gd name="T8" fmla="*/ 89 w 92"/>
                <a:gd name="T9" fmla="*/ 37 h 154"/>
              </a:gdLst>
              <a:ahLst/>
              <a:cxnLst>
                <a:cxn ang="0">
                  <a:pos x="T0" y="T1"/>
                </a:cxn>
                <a:cxn ang="0">
                  <a:pos x="T2" y="T3"/>
                </a:cxn>
                <a:cxn ang="0">
                  <a:pos x="T4" y="T5"/>
                </a:cxn>
                <a:cxn ang="0">
                  <a:pos x="T6" y="T7"/>
                </a:cxn>
                <a:cxn ang="0">
                  <a:pos x="T8" y="T9"/>
                </a:cxn>
              </a:cxnLst>
              <a:rect l="0" t="0" r="r" b="b"/>
              <a:pathLst>
                <a:path w="92" h="154">
                  <a:moveTo>
                    <a:pt x="89" y="37"/>
                  </a:moveTo>
                  <a:cubicBezTo>
                    <a:pt x="89" y="37"/>
                    <a:pt x="92" y="130"/>
                    <a:pt x="67" y="154"/>
                  </a:cubicBezTo>
                  <a:cubicBezTo>
                    <a:pt x="0" y="28"/>
                    <a:pt x="0" y="28"/>
                    <a:pt x="0" y="28"/>
                  </a:cubicBezTo>
                  <a:cubicBezTo>
                    <a:pt x="56" y="0"/>
                    <a:pt x="56" y="0"/>
                    <a:pt x="56" y="0"/>
                  </a:cubicBezTo>
                  <a:cubicBezTo>
                    <a:pt x="89" y="37"/>
                    <a:pt x="89" y="37"/>
                    <a:pt x="89" y="37"/>
                  </a:cubicBezTo>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sḷïḋê"/>
            <p:cNvSpPr/>
            <p:nvPr/>
          </p:nvSpPr>
          <p:spPr bwMode="auto">
            <a:xfrm>
              <a:off x="16201" y="4004"/>
              <a:ext cx="8" cy="18"/>
            </a:xfrm>
            <a:custGeom>
              <a:avLst/>
              <a:gdLst>
                <a:gd name="T0" fmla="*/ 1 w 4"/>
                <a:gd name="T1" fmla="*/ 0 h 7"/>
                <a:gd name="T2" fmla="*/ 0 w 4"/>
                <a:gd name="T3" fmla="*/ 2 h 7"/>
                <a:gd name="T4" fmla="*/ 4 w 4"/>
                <a:gd name="T5" fmla="*/ 7 h 7"/>
                <a:gd name="T6" fmla="*/ 4 w 4"/>
                <a:gd name="T7" fmla="*/ 6 h 7"/>
                <a:gd name="T8" fmla="*/ 1 w 4"/>
                <a:gd name="T9" fmla="*/ 0 h 7"/>
              </a:gdLst>
              <a:ahLst/>
              <a:cxnLst>
                <a:cxn ang="0">
                  <a:pos x="T0" y="T1"/>
                </a:cxn>
                <a:cxn ang="0">
                  <a:pos x="T2" y="T3"/>
                </a:cxn>
                <a:cxn ang="0">
                  <a:pos x="T4" y="T5"/>
                </a:cxn>
                <a:cxn ang="0">
                  <a:pos x="T6" y="T7"/>
                </a:cxn>
                <a:cxn ang="0">
                  <a:pos x="T8" y="T9"/>
                </a:cxn>
              </a:cxnLst>
              <a:rect l="0" t="0" r="r" b="b"/>
              <a:pathLst>
                <a:path w="4" h="7">
                  <a:moveTo>
                    <a:pt x="1" y="0"/>
                  </a:moveTo>
                  <a:cubicBezTo>
                    <a:pt x="1" y="0"/>
                    <a:pt x="1" y="1"/>
                    <a:pt x="0" y="2"/>
                  </a:cubicBezTo>
                  <a:cubicBezTo>
                    <a:pt x="4" y="7"/>
                    <a:pt x="4" y="7"/>
                    <a:pt x="4" y="7"/>
                  </a:cubicBezTo>
                  <a:cubicBezTo>
                    <a:pt x="4" y="7"/>
                    <a:pt x="4" y="6"/>
                    <a:pt x="4" y="6"/>
                  </a:cubicBezTo>
                  <a:cubicBezTo>
                    <a:pt x="3" y="4"/>
                    <a:pt x="2" y="2"/>
                    <a:pt x="1"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íṧľîḍé"/>
            <p:cNvSpPr/>
            <p:nvPr/>
          </p:nvSpPr>
          <p:spPr bwMode="auto">
            <a:xfrm>
              <a:off x="15903" y="4191"/>
              <a:ext cx="335" cy="1665"/>
            </a:xfrm>
            <a:custGeom>
              <a:avLst/>
              <a:gdLst>
                <a:gd name="T0" fmla="*/ 109 w 149"/>
                <a:gd name="T1" fmla="*/ 0 h 744"/>
                <a:gd name="T2" fmla="*/ 101 w 149"/>
                <a:gd name="T3" fmla="*/ 7 h 744"/>
                <a:gd name="T4" fmla="*/ 45 w 149"/>
                <a:gd name="T5" fmla="*/ 181 h 744"/>
                <a:gd name="T6" fmla="*/ 5 w 149"/>
                <a:gd name="T7" fmla="*/ 399 h 744"/>
                <a:gd name="T8" fmla="*/ 59 w 149"/>
                <a:gd name="T9" fmla="*/ 628 h 744"/>
                <a:gd name="T10" fmla="*/ 145 w 149"/>
                <a:gd name="T11" fmla="*/ 744 h 744"/>
                <a:gd name="T12" fmla="*/ 149 w 149"/>
                <a:gd name="T13" fmla="*/ 743 h 744"/>
                <a:gd name="T14" fmla="*/ 64 w 149"/>
                <a:gd name="T15" fmla="*/ 628 h 744"/>
                <a:gd name="T16" fmla="*/ 10 w 149"/>
                <a:gd name="T17" fmla="*/ 399 h 744"/>
                <a:gd name="T18" fmla="*/ 50 w 149"/>
                <a:gd name="T19" fmla="*/ 181 h 744"/>
                <a:gd name="T20" fmla="*/ 67 w 149"/>
                <a:gd name="T21" fmla="*/ 123 h 744"/>
                <a:gd name="T22" fmla="*/ 109 w 149"/>
                <a:gd name="T23"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744">
                  <a:moveTo>
                    <a:pt x="109" y="0"/>
                  </a:moveTo>
                  <a:cubicBezTo>
                    <a:pt x="106" y="2"/>
                    <a:pt x="104" y="4"/>
                    <a:pt x="101" y="7"/>
                  </a:cubicBezTo>
                  <a:cubicBezTo>
                    <a:pt x="77" y="75"/>
                    <a:pt x="48" y="160"/>
                    <a:pt x="45" y="181"/>
                  </a:cubicBezTo>
                  <a:cubicBezTo>
                    <a:pt x="45" y="181"/>
                    <a:pt x="8" y="343"/>
                    <a:pt x="5" y="399"/>
                  </a:cubicBezTo>
                  <a:cubicBezTo>
                    <a:pt x="2" y="455"/>
                    <a:pt x="0" y="530"/>
                    <a:pt x="59" y="628"/>
                  </a:cubicBezTo>
                  <a:cubicBezTo>
                    <a:pt x="106" y="706"/>
                    <a:pt x="135" y="736"/>
                    <a:pt x="145" y="744"/>
                  </a:cubicBezTo>
                  <a:cubicBezTo>
                    <a:pt x="146" y="744"/>
                    <a:pt x="148" y="744"/>
                    <a:pt x="149" y="743"/>
                  </a:cubicBezTo>
                  <a:cubicBezTo>
                    <a:pt x="138" y="734"/>
                    <a:pt x="109" y="704"/>
                    <a:pt x="64" y="628"/>
                  </a:cubicBezTo>
                  <a:cubicBezTo>
                    <a:pt x="5" y="530"/>
                    <a:pt x="7" y="455"/>
                    <a:pt x="10" y="399"/>
                  </a:cubicBezTo>
                  <a:cubicBezTo>
                    <a:pt x="13" y="343"/>
                    <a:pt x="50" y="181"/>
                    <a:pt x="50" y="181"/>
                  </a:cubicBezTo>
                  <a:cubicBezTo>
                    <a:pt x="52" y="172"/>
                    <a:pt x="58" y="150"/>
                    <a:pt x="67" y="123"/>
                  </a:cubicBezTo>
                  <a:cubicBezTo>
                    <a:pt x="79" y="86"/>
                    <a:pt x="95" y="40"/>
                    <a:pt x="109" y="0"/>
                  </a:cubicBezTo>
                </a:path>
              </a:pathLst>
            </a:custGeom>
            <a:solidFill>
              <a:srgbClr val="B6B8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ṣliḑé"/>
            <p:cNvSpPr/>
            <p:nvPr/>
          </p:nvSpPr>
          <p:spPr bwMode="auto">
            <a:xfrm>
              <a:off x="16538" y="6324"/>
              <a:ext cx="5" cy="3"/>
            </a:xfrm>
            <a:custGeom>
              <a:avLst/>
              <a:gdLst>
                <a:gd name="T0" fmla="*/ 1 w 2"/>
                <a:gd name="T1" fmla="*/ 0 h 2"/>
                <a:gd name="T2" fmla="*/ 0 w 2"/>
                <a:gd name="T3" fmla="*/ 2 h 2"/>
                <a:gd name="T4" fmla="*/ 2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2"/>
                  </a:cubicBezTo>
                  <a:cubicBezTo>
                    <a:pt x="1" y="2"/>
                    <a:pt x="2" y="2"/>
                    <a:pt x="2" y="2"/>
                  </a:cubicBezTo>
                  <a:cubicBezTo>
                    <a:pt x="1" y="0"/>
                    <a:pt x="1" y="0"/>
                    <a:pt x="1"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iṣ1ïďê"/>
            <p:cNvSpPr/>
            <p:nvPr/>
          </p:nvSpPr>
          <p:spPr bwMode="auto">
            <a:xfrm>
              <a:off x="16131" y="4174"/>
              <a:ext cx="23" cy="33"/>
            </a:xfrm>
            <a:custGeom>
              <a:avLst/>
              <a:gdLst>
                <a:gd name="T0" fmla="*/ 10 w 10"/>
                <a:gd name="T1" fmla="*/ 0 h 15"/>
                <a:gd name="T2" fmla="*/ 3 w 10"/>
                <a:gd name="T3" fmla="*/ 7 h 15"/>
                <a:gd name="T4" fmla="*/ 0 w 10"/>
                <a:gd name="T5" fmla="*/ 15 h 15"/>
                <a:gd name="T6" fmla="*/ 8 w 10"/>
                <a:gd name="T7" fmla="*/ 8 h 15"/>
                <a:gd name="T8" fmla="*/ 10 w 10"/>
                <a:gd name="T9" fmla="*/ 0 h 15"/>
              </a:gdLst>
              <a:ahLst/>
              <a:cxnLst>
                <a:cxn ang="0">
                  <a:pos x="T0" y="T1"/>
                </a:cxn>
                <a:cxn ang="0">
                  <a:pos x="T2" y="T3"/>
                </a:cxn>
                <a:cxn ang="0">
                  <a:pos x="T4" y="T5"/>
                </a:cxn>
                <a:cxn ang="0">
                  <a:pos x="T6" y="T7"/>
                </a:cxn>
                <a:cxn ang="0">
                  <a:pos x="T8" y="T9"/>
                </a:cxn>
              </a:cxnLst>
              <a:rect l="0" t="0" r="r" b="b"/>
              <a:pathLst>
                <a:path w="10" h="15">
                  <a:moveTo>
                    <a:pt x="10" y="0"/>
                  </a:moveTo>
                  <a:cubicBezTo>
                    <a:pt x="8" y="2"/>
                    <a:pt x="6" y="5"/>
                    <a:pt x="3" y="7"/>
                  </a:cubicBezTo>
                  <a:cubicBezTo>
                    <a:pt x="2" y="10"/>
                    <a:pt x="1" y="12"/>
                    <a:pt x="0" y="15"/>
                  </a:cubicBezTo>
                  <a:cubicBezTo>
                    <a:pt x="3" y="12"/>
                    <a:pt x="5" y="10"/>
                    <a:pt x="8" y="8"/>
                  </a:cubicBezTo>
                  <a:cubicBezTo>
                    <a:pt x="9" y="5"/>
                    <a:pt x="10" y="3"/>
                    <a:pt x="10" y="0"/>
                  </a:cubicBezTo>
                </a:path>
              </a:pathLst>
            </a:custGeom>
            <a:solidFill>
              <a:srgbClr val="A3A5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ṧḷïḍè"/>
            <p:cNvSpPr/>
            <p:nvPr/>
          </p:nvSpPr>
          <p:spPr bwMode="auto">
            <a:xfrm>
              <a:off x="16138" y="4009"/>
              <a:ext cx="70" cy="180"/>
            </a:xfrm>
            <a:custGeom>
              <a:avLst/>
              <a:gdLst>
                <a:gd name="T0" fmla="*/ 28 w 32"/>
                <a:gd name="T1" fmla="*/ 0 h 80"/>
                <a:gd name="T2" fmla="*/ 0 w 32"/>
                <a:gd name="T3" fmla="*/ 80 h 80"/>
                <a:gd name="T4" fmla="*/ 7 w 32"/>
                <a:gd name="T5" fmla="*/ 73 h 80"/>
                <a:gd name="T6" fmla="*/ 32 w 32"/>
                <a:gd name="T7" fmla="*/ 5 h 80"/>
                <a:gd name="T8" fmla="*/ 28 w 32"/>
                <a:gd name="T9" fmla="*/ 0 h 80"/>
              </a:gdLst>
              <a:ahLst/>
              <a:cxnLst>
                <a:cxn ang="0">
                  <a:pos x="T0" y="T1"/>
                </a:cxn>
                <a:cxn ang="0">
                  <a:pos x="T2" y="T3"/>
                </a:cxn>
                <a:cxn ang="0">
                  <a:pos x="T4" y="T5"/>
                </a:cxn>
                <a:cxn ang="0">
                  <a:pos x="T6" y="T7"/>
                </a:cxn>
                <a:cxn ang="0">
                  <a:pos x="T8" y="T9"/>
                </a:cxn>
              </a:cxnLst>
              <a:rect l="0" t="0" r="r" b="b"/>
              <a:pathLst>
                <a:path w="32" h="80">
                  <a:moveTo>
                    <a:pt x="28" y="0"/>
                  </a:moveTo>
                  <a:cubicBezTo>
                    <a:pt x="26" y="8"/>
                    <a:pt x="14" y="40"/>
                    <a:pt x="0" y="80"/>
                  </a:cubicBezTo>
                  <a:cubicBezTo>
                    <a:pt x="3" y="78"/>
                    <a:pt x="5" y="75"/>
                    <a:pt x="7" y="73"/>
                  </a:cubicBezTo>
                  <a:cubicBezTo>
                    <a:pt x="18" y="42"/>
                    <a:pt x="27" y="17"/>
                    <a:pt x="32" y="5"/>
                  </a:cubicBezTo>
                  <a:cubicBezTo>
                    <a:pt x="28" y="0"/>
                    <a:pt x="28" y="0"/>
                    <a:pt x="28" y="0"/>
                  </a:cubicBezTo>
                </a:path>
              </a:pathLst>
            </a:custGeom>
            <a:solidFill>
              <a:srgbClr val="B6B8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íṥḻiḋê"/>
            <p:cNvSpPr/>
            <p:nvPr/>
          </p:nvSpPr>
          <p:spPr bwMode="auto">
            <a:xfrm>
              <a:off x="16281" y="5929"/>
              <a:ext cx="78" cy="120"/>
            </a:xfrm>
            <a:custGeom>
              <a:avLst/>
              <a:gdLst>
                <a:gd name="T0" fmla="*/ 4 w 31"/>
                <a:gd name="T1" fmla="*/ 0 h 48"/>
                <a:gd name="T2" fmla="*/ 0 w 31"/>
                <a:gd name="T3" fmla="*/ 0 h 48"/>
                <a:gd name="T4" fmla="*/ 31 w 31"/>
                <a:gd name="T5" fmla="*/ 48 h 48"/>
                <a:gd name="T6" fmla="*/ 31 w 31"/>
                <a:gd name="T7" fmla="*/ 44 h 48"/>
                <a:gd name="T8" fmla="*/ 4 w 31"/>
                <a:gd name="T9" fmla="*/ 0 h 48"/>
              </a:gdLst>
              <a:ahLst/>
              <a:cxnLst>
                <a:cxn ang="0">
                  <a:pos x="T0" y="T1"/>
                </a:cxn>
                <a:cxn ang="0">
                  <a:pos x="T2" y="T3"/>
                </a:cxn>
                <a:cxn ang="0">
                  <a:pos x="T4" y="T5"/>
                </a:cxn>
                <a:cxn ang="0">
                  <a:pos x="T6" y="T7"/>
                </a:cxn>
                <a:cxn ang="0">
                  <a:pos x="T8" y="T9"/>
                </a:cxn>
              </a:cxnLst>
              <a:rect l="0" t="0" r="r" b="b"/>
              <a:pathLst>
                <a:path w="31" h="48">
                  <a:moveTo>
                    <a:pt x="4" y="0"/>
                  </a:moveTo>
                  <a:lnTo>
                    <a:pt x="0" y="0"/>
                  </a:lnTo>
                  <a:lnTo>
                    <a:pt x="31" y="48"/>
                  </a:lnTo>
                  <a:lnTo>
                    <a:pt x="31" y="44"/>
                  </a:lnTo>
                  <a:lnTo>
                    <a:pt x="4" y="0"/>
                  </a:lnTo>
                  <a:close/>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î$ḻiḓé"/>
            <p:cNvSpPr/>
            <p:nvPr/>
          </p:nvSpPr>
          <p:spPr bwMode="auto">
            <a:xfrm>
              <a:off x="16281" y="5929"/>
              <a:ext cx="78" cy="120"/>
            </a:xfrm>
            <a:custGeom>
              <a:avLst/>
              <a:gdLst>
                <a:gd name="T0" fmla="*/ 4 w 31"/>
                <a:gd name="T1" fmla="*/ 0 h 48"/>
                <a:gd name="T2" fmla="*/ 0 w 31"/>
                <a:gd name="T3" fmla="*/ 0 h 48"/>
                <a:gd name="T4" fmla="*/ 31 w 31"/>
                <a:gd name="T5" fmla="*/ 48 h 48"/>
                <a:gd name="T6" fmla="*/ 31 w 31"/>
                <a:gd name="T7" fmla="*/ 44 h 48"/>
                <a:gd name="T8" fmla="*/ 4 w 31"/>
                <a:gd name="T9" fmla="*/ 0 h 48"/>
              </a:gdLst>
              <a:ahLst/>
              <a:cxnLst>
                <a:cxn ang="0">
                  <a:pos x="T0" y="T1"/>
                </a:cxn>
                <a:cxn ang="0">
                  <a:pos x="T2" y="T3"/>
                </a:cxn>
                <a:cxn ang="0">
                  <a:pos x="T4" y="T5"/>
                </a:cxn>
                <a:cxn ang="0">
                  <a:pos x="T6" y="T7"/>
                </a:cxn>
                <a:cxn ang="0">
                  <a:pos x="T8" y="T9"/>
                </a:cxn>
              </a:cxnLst>
              <a:rect l="0" t="0" r="r" b="b"/>
              <a:pathLst>
                <a:path w="31" h="48">
                  <a:moveTo>
                    <a:pt x="4" y="0"/>
                  </a:moveTo>
                  <a:lnTo>
                    <a:pt x="0" y="0"/>
                  </a:lnTo>
                  <a:lnTo>
                    <a:pt x="31" y="48"/>
                  </a:lnTo>
                  <a:lnTo>
                    <a:pt x="31" y="4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ïŝliďè"/>
            <p:cNvSpPr/>
            <p:nvPr/>
          </p:nvSpPr>
          <p:spPr bwMode="auto">
            <a:xfrm>
              <a:off x="16486" y="6251"/>
              <a:ext cx="55" cy="75"/>
            </a:xfrm>
            <a:custGeom>
              <a:avLst/>
              <a:gdLst>
                <a:gd name="T0" fmla="*/ 20 w 25"/>
                <a:gd name="T1" fmla="*/ 24 h 34"/>
                <a:gd name="T2" fmla="*/ 20 w 25"/>
                <a:gd name="T3" fmla="*/ 32 h 34"/>
                <a:gd name="T4" fmla="*/ 21 w 25"/>
                <a:gd name="T5" fmla="*/ 34 h 34"/>
                <a:gd name="T6" fmla="*/ 24 w 25"/>
                <a:gd name="T7" fmla="*/ 34 h 34"/>
                <a:gd name="T8" fmla="*/ 25 w 25"/>
                <a:gd name="T9" fmla="*/ 32 h 34"/>
                <a:gd name="T10" fmla="*/ 20 w 25"/>
                <a:gd name="T11" fmla="*/ 24 h 34"/>
                <a:gd name="T12" fmla="*/ 0 w 25"/>
                <a:gd name="T13" fmla="*/ 0 h 34"/>
                <a:gd name="T14" fmla="*/ 4 w 25"/>
                <a:gd name="T15" fmla="*/ 6 h 34"/>
                <a:gd name="T16" fmla="*/ 4 w 25"/>
                <a:gd name="T17" fmla="*/ 1 h 34"/>
                <a:gd name="T18" fmla="*/ 0 w 2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4">
                  <a:moveTo>
                    <a:pt x="20" y="24"/>
                  </a:moveTo>
                  <a:cubicBezTo>
                    <a:pt x="20" y="26"/>
                    <a:pt x="20" y="29"/>
                    <a:pt x="20" y="32"/>
                  </a:cubicBezTo>
                  <a:cubicBezTo>
                    <a:pt x="21" y="34"/>
                    <a:pt x="21" y="34"/>
                    <a:pt x="21" y="34"/>
                  </a:cubicBezTo>
                  <a:cubicBezTo>
                    <a:pt x="21" y="34"/>
                    <a:pt x="23" y="34"/>
                    <a:pt x="24" y="34"/>
                  </a:cubicBezTo>
                  <a:cubicBezTo>
                    <a:pt x="25" y="33"/>
                    <a:pt x="25" y="32"/>
                    <a:pt x="25" y="32"/>
                  </a:cubicBezTo>
                  <a:cubicBezTo>
                    <a:pt x="20" y="24"/>
                    <a:pt x="20" y="24"/>
                    <a:pt x="20" y="24"/>
                  </a:cubicBezTo>
                  <a:moveTo>
                    <a:pt x="0" y="0"/>
                  </a:moveTo>
                  <a:cubicBezTo>
                    <a:pt x="4" y="6"/>
                    <a:pt x="4" y="6"/>
                    <a:pt x="4" y="6"/>
                  </a:cubicBezTo>
                  <a:cubicBezTo>
                    <a:pt x="4" y="5"/>
                    <a:pt x="4" y="3"/>
                    <a:pt x="4" y="1"/>
                  </a:cubicBezTo>
                  <a:cubicBezTo>
                    <a:pt x="0" y="0"/>
                    <a:pt x="0" y="0"/>
                    <a:pt x="0" y="0"/>
                  </a:cubicBezTo>
                </a:path>
              </a:pathLst>
            </a:custGeom>
            <a:solidFill>
              <a:srgbClr val="E5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ş1ïḍê"/>
            <p:cNvSpPr/>
            <p:nvPr/>
          </p:nvSpPr>
          <p:spPr bwMode="auto">
            <a:xfrm>
              <a:off x="16366" y="6074"/>
              <a:ext cx="188" cy="200"/>
            </a:xfrm>
            <a:custGeom>
              <a:avLst/>
              <a:gdLst>
                <a:gd name="T0" fmla="*/ 75 w 75"/>
                <a:gd name="T1" fmla="*/ 49 h 80"/>
                <a:gd name="T2" fmla="*/ 73 w 75"/>
                <a:gd name="T3" fmla="*/ 80 h 80"/>
                <a:gd name="T4" fmla="*/ 31 w 75"/>
                <a:gd name="T5" fmla="*/ 65 h 80"/>
                <a:gd name="T6" fmla="*/ 0 w 75"/>
                <a:gd name="T7" fmla="*/ 18 h 80"/>
                <a:gd name="T8" fmla="*/ 23 w 75"/>
                <a:gd name="T9" fmla="*/ 0 h 80"/>
                <a:gd name="T10" fmla="*/ 75 w 75"/>
                <a:gd name="T11" fmla="*/ 49 h 80"/>
              </a:gdLst>
              <a:ahLst/>
              <a:cxnLst>
                <a:cxn ang="0">
                  <a:pos x="T0" y="T1"/>
                </a:cxn>
                <a:cxn ang="0">
                  <a:pos x="T2" y="T3"/>
                </a:cxn>
                <a:cxn ang="0">
                  <a:pos x="T4" y="T5"/>
                </a:cxn>
                <a:cxn ang="0">
                  <a:pos x="T6" y="T7"/>
                </a:cxn>
                <a:cxn ang="0">
                  <a:pos x="T8" y="T9"/>
                </a:cxn>
                <a:cxn ang="0">
                  <a:pos x="T10" y="T11"/>
                </a:cxn>
              </a:cxnLst>
              <a:rect l="0" t="0" r="r" b="b"/>
              <a:pathLst>
                <a:path w="75" h="80">
                  <a:moveTo>
                    <a:pt x="75" y="49"/>
                  </a:moveTo>
                  <a:lnTo>
                    <a:pt x="73" y="80"/>
                  </a:lnTo>
                  <a:lnTo>
                    <a:pt x="31" y="65"/>
                  </a:lnTo>
                  <a:lnTo>
                    <a:pt x="0" y="18"/>
                  </a:lnTo>
                  <a:lnTo>
                    <a:pt x="23" y="0"/>
                  </a:lnTo>
                  <a:lnTo>
                    <a:pt x="75" y="49"/>
                  </a:lnTo>
                  <a:close/>
                </a:path>
              </a:pathLst>
            </a:custGeom>
            <a:solidFill>
              <a:srgbClr val="CBCD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ṣlïdé"/>
            <p:cNvSpPr/>
            <p:nvPr/>
          </p:nvSpPr>
          <p:spPr bwMode="auto">
            <a:xfrm>
              <a:off x="16366" y="6074"/>
              <a:ext cx="188" cy="200"/>
            </a:xfrm>
            <a:custGeom>
              <a:avLst/>
              <a:gdLst>
                <a:gd name="T0" fmla="*/ 75 w 75"/>
                <a:gd name="T1" fmla="*/ 49 h 80"/>
                <a:gd name="T2" fmla="*/ 73 w 75"/>
                <a:gd name="T3" fmla="*/ 80 h 80"/>
                <a:gd name="T4" fmla="*/ 31 w 75"/>
                <a:gd name="T5" fmla="*/ 65 h 80"/>
                <a:gd name="T6" fmla="*/ 0 w 75"/>
                <a:gd name="T7" fmla="*/ 18 h 80"/>
                <a:gd name="T8" fmla="*/ 23 w 75"/>
                <a:gd name="T9" fmla="*/ 0 h 80"/>
                <a:gd name="T10" fmla="*/ 75 w 75"/>
                <a:gd name="T11" fmla="*/ 49 h 80"/>
              </a:gdLst>
              <a:ahLst/>
              <a:cxnLst>
                <a:cxn ang="0">
                  <a:pos x="T0" y="T1"/>
                </a:cxn>
                <a:cxn ang="0">
                  <a:pos x="T2" y="T3"/>
                </a:cxn>
                <a:cxn ang="0">
                  <a:pos x="T4" y="T5"/>
                </a:cxn>
                <a:cxn ang="0">
                  <a:pos x="T6" y="T7"/>
                </a:cxn>
                <a:cxn ang="0">
                  <a:pos x="T8" y="T9"/>
                </a:cxn>
                <a:cxn ang="0">
                  <a:pos x="T10" y="T11"/>
                </a:cxn>
              </a:cxnLst>
              <a:rect l="0" t="0" r="r" b="b"/>
              <a:pathLst>
                <a:path w="75" h="80">
                  <a:moveTo>
                    <a:pt x="75" y="49"/>
                  </a:moveTo>
                  <a:lnTo>
                    <a:pt x="73" y="80"/>
                  </a:lnTo>
                  <a:lnTo>
                    <a:pt x="31" y="65"/>
                  </a:lnTo>
                  <a:lnTo>
                    <a:pt x="0" y="18"/>
                  </a:lnTo>
                  <a:lnTo>
                    <a:pt x="23" y="0"/>
                  </a:lnTo>
                  <a:lnTo>
                    <a:pt x="75"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iṣľiḍê"/>
            <p:cNvSpPr/>
            <p:nvPr/>
          </p:nvSpPr>
          <p:spPr bwMode="auto">
            <a:xfrm>
              <a:off x="15478" y="5834"/>
              <a:ext cx="25" cy="65"/>
            </a:xfrm>
            <a:custGeom>
              <a:avLst/>
              <a:gdLst>
                <a:gd name="T0" fmla="*/ 10 w 11"/>
                <a:gd name="T1" fmla="*/ 1 h 29"/>
                <a:gd name="T2" fmla="*/ 11 w 11"/>
                <a:gd name="T3" fmla="*/ 1 h 29"/>
                <a:gd name="T4" fmla="*/ 11 w 11"/>
                <a:gd name="T5" fmla="*/ 1 h 29"/>
                <a:gd name="T6" fmla="*/ 10 w 11"/>
                <a:gd name="T7" fmla="*/ 1 h 29"/>
                <a:gd name="T8" fmla="*/ 9 w 11"/>
                <a:gd name="T9" fmla="*/ 0 h 29"/>
                <a:gd name="T10" fmla="*/ 0 w 11"/>
                <a:gd name="T11" fmla="*/ 29 h 29"/>
                <a:gd name="T12" fmla="*/ 0 w 11"/>
                <a:gd name="T13" fmla="*/ 29 h 29"/>
                <a:gd name="T14" fmla="*/ 9 w 11"/>
                <a:gd name="T15" fmla="*/ 0 h 29"/>
                <a:gd name="T16" fmla="*/ 9 w 11"/>
                <a:gd name="T17" fmla="*/ 1 h 29"/>
                <a:gd name="T18" fmla="*/ 9 w 11"/>
                <a:gd name="T19" fmla="*/ 0 h 29"/>
                <a:gd name="T20" fmla="*/ 9 w 11"/>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9">
                  <a:moveTo>
                    <a:pt x="10" y="1"/>
                  </a:moveTo>
                  <a:cubicBezTo>
                    <a:pt x="10" y="1"/>
                    <a:pt x="10" y="1"/>
                    <a:pt x="11" y="1"/>
                  </a:cubicBezTo>
                  <a:cubicBezTo>
                    <a:pt x="11" y="1"/>
                    <a:pt x="11" y="1"/>
                    <a:pt x="11" y="1"/>
                  </a:cubicBezTo>
                  <a:cubicBezTo>
                    <a:pt x="10" y="1"/>
                    <a:pt x="10" y="1"/>
                    <a:pt x="10" y="1"/>
                  </a:cubicBezTo>
                  <a:moveTo>
                    <a:pt x="9" y="0"/>
                  </a:moveTo>
                  <a:cubicBezTo>
                    <a:pt x="9" y="0"/>
                    <a:pt x="5" y="11"/>
                    <a:pt x="0" y="29"/>
                  </a:cubicBezTo>
                  <a:cubicBezTo>
                    <a:pt x="0" y="29"/>
                    <a:pt x="0" y="29"/>
                    <a:pt x="0" y="29"/>
                  </a:cubicBezTo>
                  <a:cubicBezTo>
                    <a:pt x="5" y="11"/>
                    <a:pt x="9" y="0"/>
                    <a:pt x="9" y="0"/>
                  </a:cubicBezTo>
                  <a:cubicBezTo>
                    <a:pt x="9" y="1"/>
                    <a:pt x="9" y="1"/>
                    <a:pt x="9" y="1"/>
                  </a:cubicBezTo>
                  <a:cubicBezTo>
                    <a:pt x="9" y="0"/>
                    <a:pt x="9" y="0"/>
                    <a:pt x="9" y="0"/>
                  </a:cubicBezTo>
                  <a:cubicBezTo>
                    <a:pt x="9" y="0"/>
                    <a:pt x="9" y="0"/>
                    <a:pt x="9" y="0"/>
                  </a:cubicBezTo>
                </a:path>
              </a:pathLst>
            </a:custGeom>
            <a:solidFill>
              <a:srgbClr val="3D3D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îSľíḍè"/>
            <p:cNvSpPr/>
            <p:nvPr/>
          </p:nvSpPr>
          <p:spPr bwMode="auto">
            <a:xfrm>
              <a:off x="15503" y="5836"/>
              <a:ext cx="725" cy="70"/>
            </a:xfrm>
            <a:custGeom>
              <a:avLst/>
              <a:gdLst>
                <a:gd name="T0" fmla="*/ 0 w 324"/>
                <a:gd name="T1" fmla="*/ 0 h 31"/>
                <a:gd name="T2" fmla="*/ 0 w 324"/>
                <a:gd name="T3" fmla="*/ 0 h 31"/>
                <a:gd name="T4" fmla="*/ 112 w 324"/>
                <a:gd name="T5" fmla="*/ 25 h 31"/>
                <a:gd name="T6" fmla="*/ 156 w 324"/>
                <a:gd name="T7" fmla="*/ 31 h 31"/>
                <a:gd name="T8" fmla="*/ 170 w 324"/>
                <a:gd name="T9" fmla="*/ 30 h 31"/>
                <a:gd name="T10" fmla="*/ 324 w 324"/>
                <a:gd name="T11" fmla="*/ 8 h 31"/>
                <a:gd name="T12" fmla="*/ 324 w 324"/>
                <a:gd name="T13" fmla="*/ 8 h 31"/>
                <a:gd name="T14" fmla="*/ 170 w 324"/>
                <a:gd name="T15" fmla="*/ 30 h 31"/>
                <a:gd name="T16" fmla="*/ 156 w 324"/>
                <a:gd name="T17" fmla="*/ 30 h 31"/>
                <a:gd name="T18" fmla="*/ 112 w 324"/>
                <a:gd name="T19" fmla="*/ 25 h 31"/>
                <a:gd name="T20" fmla="*/ 0 w 324"/>
                <a:gd name="T21" fmla="*/ 0 h 31"/>
                <a:gd name="T22" fmla="*/ 0 w 32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31">
                  <a:moveTo>
                    <a:pt x="0" y="0"/>
                  </a:moveTo>
                  <a:cubicBezTo>
                    <a:pt x="0" y="0"/>
                    <a:pt x="0" y="0"/>
                    <a:pt x="0" y="0"/>
                  </a:cubicBezTo>
                  <a:cubicBezTo>
                    <a:pt x="15" y="9"/>
                    <a:pt x="78" y="18"/>
                    <a:pt x="112" y="25"/>
                  </a:cubicBezTo>
                  <a:cubicBezTo>
                    <a:pt x="126" y="29"/>
                    <a:pt x="141" y="31"/>
                    <a:pt x="156" y="31"/>
                  </a:cubicBezTo>
                  <a:cubicBezTo>
                    <a:pt x="161" y="31"/>
                    <a:pt x="165" y="30"/>
                    <a:pt x="170" y="30"/>
                  </a:cubicBezTo>
                  <a:cubicBezTo>
                    <a:pt x="221" y="26"/>
                    <a:pt x="273" y="19"/>
                    <a:pt x="324" y="8"/>
                  </a:cubicBezTo>
                  <a:cubicBezTo>
                    <a:pt x="324" y="8"/>
                    <a:pt x="324" y="8"/>
                    <a:pt x="324" y="8"/>
                  </a:cubicBezTo>
                  <a:cubicBezTo>
                    <a:pt x="273" y="19"/>
                    <a:pt x="221" y="26"/>
                    <a:pt x="170" y="30"/>
                  </a:cubicBezTo>
                  <a:cubicBezTo>
                    <a:pt x="165" y="30"/>
                    <a:pt x="161" y="30"/>
                    <a:pt x="156" y="30"/>
                  </a:cubicBezTo>
                  <a:cubicBezTo>
                    <a:pt x="141" y="30"/>
                    <a:pt x="126" y="29"/>
                    <a:pt x="112" y="25"/>
                  </a:cubicBezTo>
                  <a:cubicBezTo>
                    <a:pt x="78" y="18"/>
                    <a:pt x="16" y="9"/>
                    <a:pt x="0" y="0"/>
                  </a:cubicBezTo>
                  <a:cubicBezTo>
                    <a:pt x="0" y="0"/>
                    <a:pt x="0" y="0"/>
                    <a:pt x="0" y="0"/>
                  </a:cubicBezTo>
                </a:path>
              </a:pathLst>
            </a:custGeom>
            <a:solidFill>
              <a:srgbClr val="B6B8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îšḻîde"/>
            <p:cNvSpPr/>
            <p:nvPr/>
          </p:nvSpPr>
          <p:spPr bwMode="auto">
            <a:xfrm>
              <a:off x="15478" y="5834"/>
              <a:ext cx="803" cy="130"/>
            </a:xfrm>
            <a:custGeom>
              <a:avLst/>
              <a:gdLst>
                <a:gd name="T0" fmla="*/ 9 w 358"/>
                <a:gd name="T1" fmla="*/ 0 h 58"/>
                <a:gd name="T2" fmla="*/ 0 w 358"/>
                <a:gd name="T3" fmla="*/ 29 h 58"/>
                <a:gd name="T4" fmla="*/ 108 w 358"/>
                <a:gd name="T5" fmla="*/ 50 h 58"/>
                <a:gd name="T6" fmla="*/ 183 w 358"/>
                <a:gd name="T7" fmla="*/ 58 h 58"/>
                <a:gd name="T8" fmla="*/ 221 w 358"/>
                <a:gd name="T9" fmla="*/ 56 h 58"/>
                <a:gd name="T10" fmla="*/ 358 w 358"/>
                <a:gd name="T11" fmla="*/ 42 h 58"/>
                <a:gd name="T12" fmla="*/ 338 w 358"/>
                <a:gd name="T13" fmla="*/ 12 h 58"/>
                <a:gd name="T14" fmla="*/ 335 w 358"/>
                <a:gd name="T15" fmla="*/ 9 h 58"/>
                <a:gd name="T16" fmla="*/ 181 w 358"/>
                <a:gd name="T17" fmla="*/ 31 h 58"/>
                <a:gd name="T18" fmla="*/ 167 w 358"/>
                <a:gd name="T19" fmla="*/ 32 h 58"/>
                <a:gd name="T20" fmla="*/ 123 w 358"/>
                <a:gd name="T21" fmla="*/ 26 h 58"/>
                <a:gd name="T22" fmla="*/ 11 w 358"/>
                <a:gd name="T23" fmla="*/ 1 h 58"/>
                <a:gd name="T24" fmla="*/ 10 w 358"/>
                <a:gd name="T25" fmla="*/ 1 h 58"/>
                <a:gd name="T26" fmla="*/ 9 w 358"/>
                <a:gd name="T27" fmla="*/ 1 h 58"/>
                <a:gd name="T28" fmla="*/ 9 w 358"/>
                <a:gd name="T29" fmla="*/ 1 h 58"/>
                <a:gd name="T30" fmla="*/ 9 w 358"/>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8" h="58">
                  <a:moveTo>
                    <a:pt x="9" y="0"/>
                  </a:moveTo>
                  <a:cubicBezTo>
                    <a:pt x="9" y="0"/>
                    <a:pt x="5" y="11"/>
                    <a:pt x="0" y="29"/>
                  </a:cubicBezTo>
                  <a:cubicBezTo>
                    <a:pt x="108" y="50"/>
                    <a:pt x="108" y="50"/>
                    <a:pt x="108" y="50"/>
                  </a:cubicBezTo>
                  <a:cubicBezTo>
                    <a:pt x="133" y="55"/>
                    <a:pt x="158" y="58"/>
                    <a:pt x="183" y="58"/>
                  </a:cubicBezTo>
                  <a:cubicBezTo>
                    <a:pt x="196" y="58"/>
                    <a:pt x="208" y="57"/>
                    <a:pt x="221" y="56"/>
                  </a:cubicBezTo>
                  <a:cubicBezTo>
                    <a:pt x="358" y="42"/>
                    <a:pt x="358" y="42"/>
                    <a:pt x="358" y="42"/>
                  </a:cubicBezTo>
                  <a:cubicBezTo>
                    <a:pt x="338" y="12"/>
                    <a:pt x="338" y="12"/>
                    <a:pt x="338" y="12"/>
                  </a:cubicBezTo>
                  <a:cubicBezTo>
                    <a:pt x="338" y="12"/>
                    <a:pt x="337" y="11"/>
                    <a:pt x="335" y="9"/>
                  </a:cubicBezTo>
                  <a:cubicBezTo>
                    <a:pt x="284" y="20"/>
                    <a:pt x="232" y="27"/>
                    <a:pt x="181" y="31"/>
                  </a:cubicBezTo>
                  <a:cubicBezTo>
                    <a:pt x="176" y="31"/>
                    <a:pt x="172" y="32"/>
                    <a:pt x="167" y="32"/>
                  </a:cubicBezTo>
                  <a:cubicBezTo>
                    <a:pt x="152" y="32"/>
                    <a:pt x="137" y="30"/>
                    <a:pt x="123" y="26"/>
                  </a:cubicBezTo>
                  <a:cubicBezTo>
                    <a:pt x="89" y="19"/>
                    <a:pt x="26" y="10"/>
                    <a:pt x="11" y="1"/>
                  </a:cubicBezTo>
                  <a:cubicBezTo>
                    <a:pt x="10" y="1"/>
                    <a:pt x="10" y="1"/>
                    <a:pt x="10" y="1"/>
                  </a:cubicBezTo>
                  <a:cubicBezTo>
                    <a:pt x="9" y="1"/>
                    <a:pt x="9" y="1"/>
                    <a:pt x="9" y="1"/>
                  </a:cubicBezTo>
                  <a:cubicBezTo>
                    <a:pt x="9" y="1"/>
                    <a:pt x="9" y="1"/>
                    <a:pt x="9" y="1"/>
                  </a:cubicBezTo>
                  <a:cubicBezTo>
                    <a:pt x="9" y="1"/>
                    <a:pt x="9" y="1"/>
                    <a:pt x="9" y="0"/>
                  </a:cubicBezTo>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îṥḻíḓè"/>
            <p:cNvSpPr/>
            <p:nvPr/>
          </p:nvSpPr>
          <p:spPr bwMode="auto">
            <a:xfrm>
              <a:off x="16228" y="5854"/>
              <a:ext cx="10" cy="3"/>
            </a:xfrm>
            <a:custGeom>
              <a:avLst/>
              <a:gdLst>
                <a:gd name="T0" fmla="*/ 4 w 4"/>
                <a:gd name="T1" fmla="*/ 0 h 1"/>
                <a:gd name="T2" fmla="*/ 0 w 4"/>
                <a:gd name="T3" fmla="*/ 1 h 1"/>
                <a:gd name="T4" fmla="*/ 0 w 4"/>
                <a:gd name="T5" fmla="*/ 1 h 1"/>
                <a:gd name="T6" fmla="*/ 4 w 4"/>
                <a:gd name="T7" fmla="*/ 1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cubicBezTo>
                    <a:pt x="3" y="1"/>
                    <a:pt x="1" y="1"/>
                    <a:pt x="0" y="1"/>
                  </a:cubicBezTo>
                  <a:cubicBezTo>
                    <a:pt x="0" y="1"/>
                    <a:pt x="0" y="1"/>
                    <a:pt x="0" y="1"/>
                  </a:cubicBezTo>
                  <a:cubicBezTo>
                    <a:pt x="1" y="1"/>
                    <a:pt x="3" y="1"/>
                    <a:pt x="4" y="1"/>
                  </a:cubicBezTo>
                  <a:cubicBezTo>
                    <a:pt x="4" y="0"/>
                    <a:pt x="4" y="0"/>
                    <a:pt x="4" y="0"/>
                  </a:cubicBezTo>
                </a:path>
              </a:pathLst>
            </a:custGeom>
            <a:solidFill>
              <a:srgbClr val="A3A5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íṩliďé"/>
            <p:cNvSpPr/>
            <p:nvPr/>
          </p:nvSpPr>
          <p:spPr bwMode="auto">
            <a:xfrm>
              <a:off x="16228" y="5856"/>
              <a:ext cx="63" cy="73"/>
            </a:xfrm>
            <a:custGeom>
              <a:avLst/>
              <a:gdLst>
                <a:gd name="T0" fmla="*/ 4 w 27"/>
                <a:gd name="T1" fmla="*/ 0 h 33"/>
                <a:gd name="T2" fmla="*/ 0 w 27"/>
                <a:gd name="T3" fmla="*/ 0 h 33"/>
                <a:gd name="T4" fmla="*/ 3 w 27"/>
                <a:gd name="T5" fmla="*/ 3 h 33"/>
                <a:gd name="T6" fmla="*/ 23 w 27"/>
                <a:gd name="T7" fmla="*/ 33 h 33"/>
                <a:gd name="T8" fmla="*/ 27 w 27"/>
                <a:gd name="T9" fmla="*/ 33 h 33"/>
                <a:gd name="T10" fmla="*/ 9 w 27"/>
                <a:gd name="T11" fmla="*/ 3 h 33"/>
                <a:gd name="T12" fmla="*/ 4 w 2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7" h="33">
                  <a:moveTo>
                    <a:pt x="4" y="0"/>
                  </a:moveTo>
                  <a:cubicBezTo>
                    <a:pt x="3" y="0"/>
                    <a:pt x="1" y="0"/>
                    <a:pt x="0" y="0"/>
                  </a:cubicBezTo>
                  <a:cubicBezTo>
                    <a:pt x="2" y="2"/>
                    <a:pt x="3" y="3"/>
                    <a:pt x="3" y="3"/>
                  </a:cubicBezTo>
                  <a:cubicBezTo>
                    <a:pt x="23" y="33"/>
                    <a:pt x="23" y="33"/>
                    <a:pt x="23" y="33"/>
                  </a:cubicBezTo>
                  <a:cubicBezTo>
                    <a:pt x="27" y="33"/>
                    <a:pt x="27" y="33"/>
                    <a:pt x="27" y="33"/>
                  </a:cubicBezTo>
                  <a:cubicBezTo>
                    <a:pt x="9" y="3"/>
                    <a:pt x="9" y="3"/>
                    <a:pt x="9" y="3"/>
                  </a:cubicBezTo>
                  <a:cubicBezTo>
                    <a:pt x="9" y="3"/>
                    <a:pt x="7" y="2"/>
                    <a:pt x="4" y="0"/>
                  </a:cubicBezTo>
                </a:path>
              </a:pathLst>
            </a:custGeom>
            <a:solidFill>
              <a:srgbClr val="3937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îṧlíde"/>
            <p:cNvSpPr/>
            <p:nvPr/>
          </p:nvSpPr>
          <p:spPr bwMode="auto">
            <a:xfrm>
              <a:off x="15498" y="5834"/>
              <a:ext cx="5" cy="3"/>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2" y="1"/>
                  </a:cubicBezTo>
                  <a:cubicBezTo>
                    <a:pt x="2" y="1"/>
                    <a:pt x="2" y="1"/>
                    <a:pt x="2" y="1"/>
                  </a:cubicBezTo>
                  <a:cubicBezTo>
                    <a:pt x="1" y="1"/>
                    <a:pt x="1" y="1"/>
                    <a:pt x="0" y="0"/>
                  </a:cubicBezTo>
                </a:path>
              </a:pathLst>
            </a:custGeom>
            <a:solidFill>
              <a:srgbClr val="3D3D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iṣlíḍê"/>
            <p:cNvSpPr/>
            <p:nvPr/>
          </p:nvSpPr>
          <p:spPr bwMode="auto">
            <a:xfrm>
              <a:off x="15503" y="5836"/>
              <a:ext cx="0" cy="3"/>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0"/>
                  </a:cubicBezTo>
                  <a:cubicBezTo>
                    <a:pt x="0" y="1"/>
                    <a:pt x="0" y="1"/>
                    <a:pt x="0" y="1"/>
                  </a:cubicBezTo>
                  <a:cubicBezTo>
                    <a:pt x="0" y="0"/>
                    <a:pt x="0" y="0"/>
                    <a:pt x="0" y="0"/>
                  </a:cubicBezTo>
                </a:path>
              </a:pathLst>
            </a:custGeom>
            <a:solidFill>
              <a:srgbClr val="B6B8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iŝľîdè"/>
            <p:cNvSpPr/>
            <p:nvPr/>
          </p:nvSpPr>
          <p:spPr bwMode="auto">
            <a:xfrm>
              <a:off x="15498" y="5834"/>
              <a:ext cx="5" cy="3"/>
            </a:xfrm>
            <a:custGeom>
              <a:avLst/>
              <a:gdLst>
                <a:gd name="T0" fmla="*/ 0 w 2"/>
                <a:gd name="T1" fmla="*/ 0 h 1"/>
                <a:gd name="T2" fmla="*/ 0 w 2"/>
                <a:gd name="T3" fmla="*/ 1 h 1"/>
                <a:gd name="T4" fmla="*/ 1 w 2"/>
                <a:gd name="T5" fmla="*/ 1 h 1"/>
                <a:gd name="T6" fmla="*/ 2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1"/>
                    <a:pt x="0" y="1"/>
                    <a:pt x="0" y="1"/>
                  </a:cubicBezTo>
                  <a:cubicBezTo>
                    <a:pt x="0" y="1"/>
                    <a:pt x="1" y="1"/>
                    <a:pt x="1" y="1"/>
                  </a:cubicBezTo>
                  <a:cubicBezTo>
                    <a:pt x="2" y="1"/>
                    <a:pt x="2" y="1"/>
                    <a:pt x="2" y="1"/>
                  </a:cubicBezTo>
                  <a:cubicBezTo>
                    <a:pt x="2" y="1"/>
                    <a:pt x="2" y="1"/>
                    <a:pt x="2" y="1"/>
                  </a:cubicBezTo>
                  <a:cubicBezTo>
                    <a:pt x="1" y="1"/>
                    <a:pt x="1" y="1"/>
                    <a:pt x="0" y="0"/>
                  </a:cubicBezTo>
                </a:path>
              </a:pathLst>
            </a:custGeom>
            <a:solidFill>
              <a:srgbClr val="3737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iṥļidé"/>
            <p:cNvSpPr/>
            <p:nvPr/>
          </p:nvSpPr>
          <p:spPr bwMode="auto">
            <a:xfrm>
              <a:off x="15503" y="583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3A5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îṧḻiďê"/>
            <p:cNvSpPr/>
            <p:nvPr/>
          </p:nvSpPr>
          <p:spPr bwMode="auto">
            <a:xfrm>
              <a:off x="15498" y="5836"/>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0" y="0"/>
                    <a:pt x="0" y="0"/>
                  </a:cubicBezTo>
                </a:path>
              </a:pathLst>
            </a:custGeom>
            <a:solidFill>
              <a:srgbClr val="3937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îŝlïďé"/>
            <p:cNvSpPr/>
            <p:nvPr/>
          </p:nvSpPr>
          <p:spPr bwMode="auto">
            <a:xfrm>
              <a:off x="16531" y="6359"/>
              <a:ext cx="3" cy="30"/>
            </a:xfrm>
            <a:custGeom>
              <a:avLst/>
              <a:gdLst>
                <a:gd name="T0" fmla="*/ 0 w 1"/>
                <a:gd name="T1" fmla="*/ 0 h 14"/>
                <a:gd name="T2" fmla="*/ 0 w 1"/>
                <a:gd name="T3" fmla="*/ 1 h 14"/>
                <a:gd name="T4" fmla="*/ 0 w 1"/>
                <a:gd name="T5" fmla="*/ 13 h 14"/>
                <a:gd name="T6" fmla="*/ 1 w 1"/>
                <a:gd name="T7" fmla="*/ 14 h 14"/>
                <a:gd name="T8" fmla="*/ 0 w 1"/>
                <a:gd name="T9" fmla="*/ 0 h 14"/>
              </a:gdLst>
              <a:ahLst/>
              <a:cxnLst>
                <a:cxn ang="0">
                  <a:pos x="T0" y="T1"/>
                </a:cxn>
                <a:cxn ang="0">
                  <a:pos x="T2" y="T3"/>
                </a:cxn>
                <a:cxn ang="0">
                  <a:pos x="T4" y="T5"/>
                </a:cxn>
                <a:cxn ang="0">
                  <a:pos x="T6" y="T7"/>
                </a:cxn>
                <a:cxn ang="0">
                  <a:pos x="T8" y="T9"/>
                </a:cxn>
              </a:cxnLst>
              <a:rect l="0" t="0" r="r" b="b"/>
              <a:pathLst>
                <a:path w="1" h="14">
                  <a:moveTo>
                    <a:pt x="0" y="0"/>
                  </a:moveTo>
                  <a:cubicBezTo>
                    <a:pt x="0" y="0"/>
                    <a:pt x="0" y="1"/>
                    <a:pt x="0" y="1"/>
                  </a:cubicBezTo>
                  <a:cubicBezTo>
                    <a:pt x="0" y="5"/>
                    <a:pt x="0" y="9"/>
                    <a:pt x="0" y="13"/>
                  </a:cubicBezTo>
                  <a:cubicBezTo>
                    <a:pt x="1" y="13"/>
                    <a:pt x="1" y="13"/>
                    <a:pt x="1" y="14"/>
                  </a:cubicBezTo>
                  <a:cubicBezTo>
                    <a:pt x="1" y="9"/>
                    <a:pt x="0" y="5"/>
                    <a:pt x="0"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í$ḷïḑè"/>
            <p:cNvSpPr/>
            <p:nvPr/>
          </p:nvSpPr>
          <p:spPr bwMode="auto">
            <a:xfrm>
              <a:off x="16528" y="6361"/>
              <a:ext cx="3" cy="25"/>
            </a:xfrm>
            <a:custGeom>
              <a:avLst/>
              <a:gdLst>
                <a:gd name="T0" fmla="*/ 2 w 2"/>
                <a:gd name="T1" fmla="*/ 0 h 12"/>
                <a:gd name="T2" fmla="*/ 0 w 2"/>
                <a:gd name="T3" fmla="*/ 5 h 12"/>
                <a:gd name="T4" fmla="*/ 2 w 2"/>
                <a:gd name="T5" fmla="*/ 12 h 12"/>
                <a:gd name="T6" fmla="*/ 2 w 2"/>
                <a:gd name="T7" fmla="*/ 0 h 12"/>
              </a:gdLst>
              <a:ahLst/>
              <a:cxnLst>
                <a:cxn ang="0">
                  <a:pos x="T0" y="T1"/>
                </a:cxn>
                <a:cxn ang="0">
                  <a:pos x="T2" y="T3"/>
                </a:cxn>
                <a:cxn ang="0">
                  <a:pos x="T4" y="T5"/>
                </a:cxn>
                <a:cxn ang="0">
                  <a:pos x="T6" y="T7"/>
                </a:cxn>
              </a:cxnLst>
              <a:rect l="0" t="0" r="r" b="b"/>
              <a:pathLst>
                <a:path w="2" h="12">
                  <a:moveTo>
                    <a:pt x="2" y="0"/>
                  </a:moveTo>
                  <a:cubicBezTo>
                    <a:pt x="1" y="2"/>
                    <a:pt x="1" y="3"/>
                    <a:pt x="0" y="5"/>
                  </a:cubicBezTo>
                  <a:cubicBezTo>
                    <a:pt x="1" y="8"/>
                    <a:pt x="2" y="10"/>
                    <a:pt x="2" y="12"/>
                  </a:cubicBezTo>
                  <a:cubicBezTo>
                    <a:pt x="2" y="8"/>
                    <a:pt x="2" y="4"/>
                    <a:pt x="2" y="0"/>
                  </a:cubicBezTo>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ïṩ1iḋe"/>
            <p:cNvSpPr/>
            <p:nvPr/>
          </p:nvSpPr>
          <p:spPr bwMode="auto">
            <a:xfrm>
              <a:off x="16493" y="6264"/>
              <a:ext cx="38" cy="108"/>
            </a:xfrm>
            <a:custGeom>
              <a:avLst/>
              <a:gdLst>
                <a:gd name="T0" fmla="*/ 0 w 17"/>
                <a:gd name="T1" fmla="*/ 0 h 48"/>
                <a:gd name="T2" fmla="*/ 1 w 17"/>
                <a:gd name="T3" fmla="*/ 17 h 48"/>
                <a:gd name="T4" fmla="*/ 15 w 17"/>
                <a:gd name="T5" fmla="*/ 48 h 48"/>
                <a:gd name="T6" fmla="*/ 17 w 17"/>
                <a:gd name="T7" fmla="*/ 43 h 48"/>
                <a:gd name="T8" fmla="*/ 17 w 17"/>
                <a:gd name="T9" fmla="*/ 42 h 48"/>
                <a:gd name="T10" fmla="*/ 16 w 17"/>
                <a:gd name="T11" fmla="*/ 26 h 48"/>
                <a:gd name="T12" fmla="*/ 0 w 1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7" h="48">
                  <a:moveTo>
                    <a:pt x="0" y="0"/>
                  </a:moveTo>
                  <a:cubicBezTo>
                    <a:pt x="0" y="6"/>
                    <a:pt x="0" y="12"/>
                    <a:pt x="1" y="17"/>
                  </a:cubicBezTo>
                  <a:cubicBezTo>
                    <a:pt x="7" y="28"/>
                    <a:pt x="12" y="39"/>
                    <a:pt x="15" y="48"/>
                  </a:cubicBezTo>
                  <a:cubicBezTo>
                    <a:pt x="16" y="46"/>
                    <a:pt x="16" y="45"/>
                    <a:pt x="17" y="43"/>
                  </a:cubicBezTo>
                  <a:cubicBezTo>
                    <a:pt x="17" y="43"/>
                    <a:pt x="17" y="42"/>
                    <a:pt x="17" y="42"/>
                  </a:cubicBezTo>
                  <a:cubicBezTo>
                    <a:pt x="17" y="37"/>
                    <a:pt x="17" y="32"/>
                    <a:pt x="16" y="26"/>
                  </a:cubicBezTo>
                  <a:cubicBezTo>
                    <a:pt x="0" y="0"/>
                    <a:pt x="0" y="0"/>
                    <a:pt x="0" y="0"/>
                  </a:cubicBezTo>
                </a:path>
              </a:pathLst>
            </a:custGeom>
            <a:solidFill>
              <a:srgbClr val="E5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ïṣľîďè"/>
            <p:cNvSpPr/>
            <p:nvPr/>
          </p:nvSpPr>
          <p:spPr bwMode="auto">
            <a:xfrm>
              <a:off x="16493" y="6254"/>
              <a:ext cx="38" cy="70"/>
            </a:xfrm>
            <a:custGeom>
              <a:avLst/>
              <a:gdLst>
                <a:gd name="T0" fmla="*/ 0 w 16"/>
                <a:gd name="T1" fmla="*/ 0 h 31"/>
                <a:gd name="T2" fmla="*/ 0 w 16"/>
                <a:gd name="T3" fmla="*/ 5 h 31"/>
                <a:gd name="T4" fmla="*/ 16 w 16"/>
                <a:gd name="T5" fmla="*/ 31 h 31"/>
                <a:gd name="T6" fmla="*/ 16 w 16"/>
                <a:gd name="T7" fmla="*/ 23 h 31"/>
                <a:gd name="T8" fmla="*/ 2 w 16"/>
                <a:gd name="T9" fmla="*/ 1 h 31"/>
                <a:gd name="T10" fmla="*/ 0 w 16"/>
                <a:gd name="T11" fmla="*/ 0 h 31"/>
              </a:gdLst>
              <a:ahLst/>
              <a:cxnLst>
                <a:cxn ang="0">
                  <a:pos x="T0" y="T1"/>
                </a:cxn>
                <a:cxn ang="0">
                  <a:pos x="T2" y="T3"/>
                </a:cxn>
                <a:cxn ang="0">
                  <a:pos x="T4" y="T5"/>
                </a:cxn>
                <a:cxn ang="0">
                  <a:pos x="T6" y="T7"/>
                </a:cxn>
                <a:cxn ang="0">
                  <a:pos x="T8" y="T9"/>
                </a:cxn>
                <a:cxn ang="0">
                  <a:pos x="T10" y="T11"/>
                </a:cxn>
              </a:cxnLst>
              <a:rect l="0" t="0" r="r" b="b"/>
              <a:pathLst>
                <a:path w="16" h="31">
                  <a:moveTo>
                    <a:pt x="0" y="0"/>
                  </a:moveTo>
                  <a:cubicBezTo>
                    <a:pt x="0" y="2"/>
                    <a:pt x="0" y="4"/>
                    <a:pt x="0" y="5"/>
                  </a:cubicBezTo>
                  <a:cubicBezTo>
                    <a:pt x="16" y="31"/>
                    <a:pt x="16" y="31"/>
                    <a:pt x="16" y="31"/>
                  </a:cubicBezTo>
                  <a:cubicBezTo>
                    <a:pt x="16" y="28"/>
                    <a:pt x="16" y="25"/>
                    <a:pt x="16" y="23"/>
                  </a:cubicBezTo>
                  <a:cubicBezTo>
                    <a:pt x="2" y="1"/>
                    <a:pt x="2" y="1"/>
                    <a:pt x="2" y="1"/>
                  </a:cubicBezTo>
                  <a:cubicBezTo>
                    <a:pt x="0" y="0"/>
                    <a:pt x="0" y="0"/>
                    <a:pt x="0" y="0"/>
                  </a:cubicBezTo>
                </a:path>
              </a:pathLst>
            </a:custGeom>
            <a:solidFill>
              <a:srgbClr val="CE95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iṩļîďè"/>
            <p:cNvSpPr/>
            <p:nvPr/>
          </p:nvSpPr>
          <p:spPr bwMode="auto">
            <a:xfrm>
              <a:off x="16491" y="6246"/>
              <a:ext cx="8" cy="10"/>
            </a:xfrm>
            <a:custGeom>
              <a:avLst/>
              <a:gdLst>
                <a:gd name="T0" fmla="*/ 0 w 3"/>
                <a:gd name="T1" fmla="*/ 0 h 4"/>
                <a:gd name="T2" fmla="*/ 1 w 3"/>
                <a:gd name="T3" fmla="*/ 3 h 4"/>
                <a:gd name="T4" fmla="*/ 3 w 3"/>
                <a:gd name="T5" fmla="*/ 4 h 4"/>
                <a:gd name="T6" fmla="*/ 0 w 3"/>
                <a:gd name="T7" fmla="*/ 0 h 4"/>
              </a:gdLst>
              <a:ahLst/>
              <a:cxnLst>
                <a:cxn ang="0">
                  <a:pos x="T0" y="T1"/>
                </a:cxn>
                <a:cxn ang="0">
                  <a:pos x="T2" y="T3"/>
                </a:cxn>
                <a:cxn ang="0">
                  <a:pos x="T4" y="T5"/>
                </a:cxn>
                <a:cxn ang="0">
                  <a:pos x="T6" y="T7"/>
                </a:cxn>
              </a:cxnLst>
              <a:rect l="0" t="0" r="r" b="b"/>
              <a:pathLst>
                <a:path w="3" h="4">
                  <a:moveTo>
                    <a:pt x="0" y="0"/>
                  </a:moveTo>
                  <a:cubicBezTo>
                    <a:pt x="0" y="1"/>
                    <a:pt x="1" y="2"/>
                    <a:pt x="1" y="3"/>
                  </a:cubicBezTo>
                  <a:cubicBezTo>
                    <a:pt x="3" y="4"/>
                    <a:pt x="3" y="4"/>
                    <a:pt x="3" y="4"/>
                  </a:cubicBezTo>
                  <a:cubicBezTo>
                    <a:pt x="0" y="0"/>
                    <a:pt x="0" y="0"/>
                    <a:pt x="0" y="0"/>
                  </a:cubicBezTo>
                </a:path>
              </a:pathLst>
            </a:custGeom>
            <a:solidFill>
              <a:srgbClr val="B6B8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íşḷíḑé"/>
            <p:cNvSpPr/>
            <p:nvPr/>
          </p:nvSpPr>
          <p:spPr bwMode="auto">
            <a:xfrm>
              <a:off x="16521" y="6434"/>
              <a:ext cx="35" cy="955"/>
            </a:xfrm>
            <a:custGeom>
              <a:avLst/>
              <a:gdLst>
                <a:gd name="T0" fmla="*/ 3 w 16"/>
                <a:gd name="T1" fmla="*/ 253 h 427"/>
                <a:gd name="T2" fmla="*/ 2 w 16"/>
                <a:gd name="T3" fmla="*/ 270 h 427"/>
                <a:gd name="T4" fmla="*/ 16 w 16"/>
                <a:gd name="T5" fmla="*/ 425 h 427"/>
                <a:gd name="T6" fmla="*/ 15 w 16"/>
                <a:gd name="T7" fmla="*/ 427 h 427"/>
                <a:gd name="T8" fmla="*/ 15 w 16"/>
                <a:gd name="T9" fmla="*/ 427 h 427"/>
                <a:gd name="T10" fmla="*/ 16 w 16"/>
                <a:gd name="T11" fmla="*/ 425 h 427"/>
                <a:gd name="T12" fmla="*/ 3 w 16"/>
                <a:gd name="T13" fmla="*/ 253 h 427"/>
                <a:gd name="T14" fmla="*/ 7 w 16"/>
                <a:gd name="T15" fmla="*/ 0 h 427"/>
                <a:gd name="T16" fmla="*/ 7 w 16"/>
                <a:gd name="T17" fmla="*/ 1 h 427"/>
                <a:gd name="T18" fmla="*/ 11 w 16"/>
                <a:gd name="T19" fmla="*/ 153 h 427"/>
                <a:gd name="T20" fmla="*/ 10 w 16"/>
                <a:gd name="T21" fmla="*/ 195 h 427"/>
                <a:gd name="T22" fmla="*/ 7 w 16"/>
                <a:gd name="T23"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427">
                  <a:moveTo>
                    <a:pt x="3" y="253"/>
                  </a:moveTo>
                  <a:cubicBezTo>
                    <a:pt x="2" y="259"/>
                    <a:pt x="2" y="264"/>
                    <a:pt x="2" y="270"/>
                  </a:cubicBezTo>
                  <a:cubicBezTo>
                    <a:pt x="2" y="334"/>
                    <a:pt x="16" y="425"/>
                    <a:pt x="16" y="425"/>
                  </a:cubicBezTo>
                  <a:cubicBezTo>
                    <a:pt x="16" y="426"/>
                    <a:pt x="15" y="426"/>
                    <a:pt x="15" y="427"/>
                  </a:cubicBezTo>
                  <a:cubicBezTo>
                    <a:pt x="15" y="427"/>
                    <a:pt x="15" y="427"/>
                    <a:pt x="15" y="427"/>
                  </a:cubicBezTo>
                  <a:cubicBezTo>
                    <a:pt x="16" y="427"/>
                    <a:pt x="16" y="426"/>
                    <a:pt x="16" y="425"/>
                  </a:cubicBezTo>
                  <a:cubicBezTo>
                    <a:pt x="16" y="425"/>
                    <a:pt x="0" y="317"/>
                    <a:pt x="3" y="253"/>
                  </a:cubicBezTo>
                  <a:moveTo>
                    <a:pt x="7" y="0"/>
                  </a:moveTo>
                  <a:cubicBezTo>
                    <a:pt x="7" y="1"/>
                    <a:pt x="7" y="1"/>
                    <a:pt x="7" y="1"/>
                  </a:cubicBezTo>
                  <a:cubicBezTo>
                    <a:pt x="9" y="54"/>
                    <a:pt x="11" y="110"/>
                    <a:pt x="11" y="153"/>
                  </a:cubicBezTo>
                  <a:cubicBezTo>
                    <a:pt x="11" y="169"/>
                    <a:pt x="11" y="183"/>
                    <a:pt x="10" y="195"/>
                  </a:cubicBezTo>
                  <a:cubicBezTo>
                    <a:pt x="12" y="152"/>
                    <a:pt x="10" y="74"/>
                    <a:pt x="7"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î$ḷïḍê"/>
            <p:cNvSpPr/>
            <p:nvPr/>
          </p:nvSpPr>
          <p:spPr bwMode="auto">
            <a:xfrm>
              <a:off x="16566" y="7579"/>
              <a:ext cx="108" cy="785"/>
            </a:xfrm>
            <a:custGeom>
              <a:avLst/>
              <a:gdLst>
                <a:gd name="T0" fmla="*/ 1 w 48"/>
                <a:gd name="T1" fmla="*/ 0 h 351"/>
                <a:gd name="T2" fmla="*/ 0 w 48"/>
                <a:gd name="T3" fmla="*/ 0 h 351"/>
                <a:gd name="T4" fmla="*/ 23 w 48"/>
                <a:gd name="T5" fmla="*/ 103 h 351"/>
                <a:gd name="T6" fmla="*/ 45 w 48"/>
                <a:gd name="T7" fmla="*/ 339 h 351"/>
                <a:gd name="T8" fmla="*/ 45 w 48"/>
                <a:gd name="T9" fmla="*/ 351 h 351"/>
                <a:gd name="T10" fmla="*/ 23 w 48"/>
                <a:gd name="T11" fmla="*/ 103 h 351"/>
                <a:gd name="T12" fmla="*/ 1 w 48"/>
                <a:gd name="T13" fmla="*/ 0 h 351"/>
              </a:gdLst>
              <a:ahLst/>
              <a:cxnLst>
                <a:cxn ang="0">
                  <a:pos x="T0" y="T1"/>
                </a:cxn>
                <a:cxn ang="0">
                  <a:pos x="T2" y="T3"/>
                </a:cxn>
                <a:cxn ang="0">
                  <a:pos x="T4" y="T5"/>
                </a:cxn>
                <a:cxn ang="0">
                  <a:pos x="T6" y="T7"/>
                </a:cxn>
                <a:cxn ang="0">
                  <a:pos x="T8" y="T9"/>
                </a:cxn>
                <a:cxn ang="0">
                  <a:pos x="T10" y="T11"/>
                </a:cxn>
                <a:cxn ang="0">
                  <a:pos x="T12" y="T13"/>
                </a:cxn>
              </a:cxnLst>
              <a:rect l="0" t="0" r="r" b="b"/>
              <a:pathLst>
                <a:path w="48" h="351">
                  <a:moveTo>
                    <a:pt x="1" y="0"/>
                  </a:moveTo>
                  <a:cubicBezTo>
                    <a:pt x="0" y="0"/>
                    <a:pt x="0" y="0"/>
                    <a:pt x="0" y="0"/>
                  </a:cubicBezTo>
                  <a:cubicBezTo>
                    <a:pt x="9" y="51"/>
                    <a:pt x="23" y="103"/>
                    <a:pt x="23" y="103"/>
                  </a:cubicBezTo>
                  <a:cubicBezTo>
                    <a:pt x="23" y="103"/>
                    <a:pt x="45" y="263"/>
                    <a:pt x="45" y="339"/>
                  </a:cubicBezTo>
                  <a:cubicBezTo>
                    <a:pt x="45" y="343"/>
                    <a:pt x="45" y="347"/>
                    <a:pt x="45" y="351"/>
                  </a:cubicBezTo>
                  <a:cubicBezTo>
                    <a:pt x="48" y="283"/>
                    <a:pt x="23" y="103"/>
                    <a:pt x="23" y="103"/>
                  </a:cubicBezTo>
                  <a:cubicBezTo>
                    <a:pt x="23" y="103"/>
                    <a:pt x="9" y="51"/>
                    <a:pt x="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îś1iḋé"/>
            <p:cNvSpPr/>
            <p:nvPr/>
          </p:nvSpPr>
          <p:spPr bwMode="auto">
            <a:xfrm>
              <a:off x="16551" y="7429"/>
              <a:ext cx="18" cy="150"/>
            </a:xfrm>
            <a:custGeom>
              <a:avLst/>
              <a:gdLst>
                <a:gd name="T0" fmla="*/ 0 w 8"/>
                <a:gd name="T1" fmla="*/ 0 h 67"/>
                <a:gd name="T2" fmla="*/ 0 w 8"/>
                <a:gd name="T3" fmla="*/ 5 h 67"/>
                <a:gd name="T4" fmla="*/ 7 w 8"/>
                <a:gd name="T5" fmla="*/ 67 h 67"/>
                <a:gd name="T6" fmla="*/ 8 w 8"/>
                <a:gd name="T7" fmla="*/ 67 h 67"/>
                <a:gd name="T8" fmla="*/ 0 w 8"/>
                <a:gd name="T9" fmla="*/ 0 h 67"/>
              </a:gdLst>
              <a:ahLst/>
              <a:cxnLst>
                <a:cxn ang="0">
                  <a:pos x="T0" y="T1"/>
                </a:cxn>
                <a:cxn ang="0">
                  <a:pos x="T2" y="T3"/>
                </a:cxn>
                <a:cxn ang="0">
                  <a:pos x="T4" y="T5"/>
                </a:cxn>
                <a:cxn ang="0">
                  <a:pos x="T6" y="T7"/>
                </a:cxn>
                <a:cxn ang="0">
                  <a:pos x="T8" y="T9"/>
                </a:cxn>
              </a:cxnLst>
              <a:rect l="0" t="0" r="r" b="b"/>
              <a:pathLst>
                <a:path w="8" h="67">
                  <a:moveTo>
                    <a:pt x="0" y="0"/>
                  </a:moveTo>
                  <a:cubicBezTo>
                    <a:pt x="0" y="2"/>
                    <a:pt x="0" y="3"/>
                    <a:pt x="0" y="5"/>
                  </a:cubicBezTo>
                  <a:cubicBezTo>
                    <a:pt x="1" y="22"/>
                    <a:pt x="3" y="45"/>
                    <a:pt x="7" y="67"/>
                  </a:cubicBezTo>
                  <a:cubicBezTo>
                    <a:pt x="7" y="67"/>
                    <a:pt x="7" y="67"/>
                    <a:pt x="8" y="67"/>
                  </a:cubicBezTo>
                  <a:cubicBezTo>
                    <a:pt x="3" y="42"/>
                    <a:pt x="0" y="18"/>
                    <a:pt x="0"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íṥļïde"/>
            <p:cNvSpPr/>
            <p:nvPr/>
          </p:nvSpPr>
          <p:spPr bwMode="auto">
            <a:xfrm>
              <a:off x="16526" y="6776"/>
              <a:ext cx="28" cy="663"/>
            </a:xfrm>
            <a:custGeom>
              <a:avLst/>
              <a:gdLst>
                <a:gd name="T0" fmla="*/ 13 w 13"/>
                <a:gd name="T1" fmla="*/ 274 h 296"/>
                <a:gd name="T2" fmla="*/ 11 w 13"/>
                <a:gd name="T3" fmla="*/ 296 h 296"/>
                <a:gd name="T4" fmla="*/ 11 w 13"/>
                <a:gd name="T5" fmla="*/ 291 h 296"/>
                <a:gd name="T6" fmla="*/ 13 w 13"/>
                <a:gd name="T7" fmla="*/ 274 h 296"/>
                <a:gd name="T8" fmla="*/ 13 w 13"/>
                <a:gd name="T9" fmla="*/ 274 h 296"/>
                <a:gd name="T10" fmla="*/ 9 w 13"/>
                <a:gd name="T11" fmla="*/ 0 h 296"/>
                <a:gd name="T12" fmla="*/ 4 w 13"/>
                <a:gd name="T13" fmla="*/ 68 h 296"/>
                <a:gd name="T14" fmla="*/ 0 w 13"/>
                <a:gd name="T15" fmla="*/ 117 h 296"/>
                <a:gd name="T16" fmla="*/ 1 w 13"/>
                <a:gd name="T17" fmla="*/ 100 h 296"/>
                <a:gd name="T18" fmla="*/ 5 w 13"/>
                <a:gd name="T19" fmla="*/ 68 h 296"/>
                <a:gd name="T20" fmla="*/ 8 w 13"/>
                <a:gd name="T21" fmla="*/ 42 h 296"/>
                <a:gd name="T22" fmla="*/ 9 w 13"/>
                <a:gd name="T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296">
                  <a:moveTo>
                    <a:pt x="13" y="274"/>
                  </a:moveTo>
                  <a:cubicBezTo>
                    <a:pt x="12" y="279"/>
                    <a:pt x="11" y="287"/>
                    <a:pt x="11" y="296"/>
                  </a:cubicBezTo>
                  <a:cubicBezTo>
                    <a:pt x="11" y="294"/>
                    <a:pt x="11" y="293"/>
                    <a:pt x="11" y="291"/>
                  </a:cubicBezTo>
                  <a:cubicBezTo>
                    <a:pt x="12" y="284"/>
                    <a:pt x="12" y="279"/>
                    <a:pt x="13" y="274"/>
                  </a:cubicBezTo>
                  <a:cubicBezTo>
                    <a:pt x="13" y="274"/>
                    <a:pt x="13" y="274"/>
                    <a:pt x="13" y="274"/>
                  </a:cubicBezTo>
                  <a:moveTo>
                    <a:pt x="9" y="0"/>
                  </a:moveTo>
                  <a:cubicBezTo>
                    <a:pt x="9" y="33"/>
                    <a:pt x="7" y="58"/>
                    <a:pt x="4" y="68"/>
                  </a:cubicBezTo>
                  <a:cubicBezTo>
                    <a:pt x="1" y="80"/>
                    <a:pt x="0" y="97"/>
                    <a:pt x="0" y="117"/>
                  </a:cubicBezTo>
                  <a:cubicBezTo>
                    <a:pt x="0" y="111"/>
                    <a:pt x="0" y="106"/>
                    <a:pt x="1" y="100"/>
                  </a:cubicBezTo>
                  <a:cubicBezTo>
                    <a:pt x="1" y="87"/>
                    <a:pt x="2" y="76"/>
                    <a:pt x="5" y="68"/>
                  </a:cubicBezTo>
                  <a:cubicBezTo>
                    <a:pt x="6" y="63"/>
                    <a:pt x="7" y="54"/>
                    <a:pt x="8" y="42"/>
                  </a:cubicBezTo>
                  <a:cubicBezTo>
                    <a:pt x="9" y="30"/>
                    <a:pt x="9" y="16"/>
                    <a:pt x="9" y="0"/>
                  </a:cubicBezTo>
                </a:path>
              </a:pathLst>
            </a:custGeom>
            <a:solidFill>
              <a:srgbClr val="5750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îşḷïḓè"/>
            <p:cNvSpPr/>
            <p:nvPr/>
          </p:nvSpPr>
          <p:spPr bwMode="auto">
            <a:xfrm>
              <a:off x="16608" y="8336"/>
              <a:ext cx="58" cy="555"/>
            </a:xfrm>
            <a:custGeom>
              <a:avLst/>
              <a:gdLst>
                <a:gd name="T0" fmla="*/ 26 w 26"/>
                <a:gd name="T1" fmla="*/ 0 h 248"/>
                <a:gd name="T2" fmla="*/ 24 w 26"/>
                <a:gd name="T3" fmla="*/ 24 h 248"/>
                <a:gd name="T4" fmla="*/ 7 w 26"/>
                <a:gd name="T5" fmla="*/ 240 h 248"/>
                <a:gd name="T6" fmla="*/ 0 w 26"/>
                <a:gd name="T7" fmla="*/ 248 h 248"/>
                <a:gd name="T8" fmla="*/ 0 w 26"/>
                <a:gd name="T9" fmla="*/ 248 h 248"/>
                <a:gd name="T10" fmla="*/ 7 w 26"/>
                <a:gd name="T11" fmla="*/ 240 h 248"/>
                <a:gd name="T12" fmla="*/ 25 w 26"/>
                <a:gd name="T13" fmla="*/ 24 h 248"/>
                <a:gd name="T14" fmla="*/ 26 w 26"/>
                <a:gd name="T15" fmla="*/ 12 h 248"/>
                <a:gd name="T16" fmla="*/ 26 w 26"/>
                <a:gd name="T1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8">
                  <a:moveTo>
                    <a:pt x="26" y="0"/>
                  </a:moveTo>
                  <a:cubicBezTo>
                    <a:pt x="26" y="9"/>
                    <a:pt x="25" y="18"/>
                    <a:pt x="24" y="24"/>
                  </a:cubicBezTo>
                  <a:cubicBezTo>
                    <a:pt x="17" y="81"/>
                    <a:pt x="7" y="240"/>
                    <a:pt x="7" y="240"/>
                  </a:cubicBezTo>
                  <a:cubicBezTo>
                    <a:pt x="4" y="243"/>
                    <a:pt x="2" y="246"/>
                    <a:pt x="0" y="248"/>
                  </a:cubicBezTo>
                  <a:cubicBezTo>
                    <a:pt x="0" y="248"/>
                    <a:pt x="0" y="248"/>
                    <a:pt x="0" y="248"/>
                  </a:cubicBezTo>
                  <a:cubicBezTo>
                    <a:pt x="2" y="246"/>
                    <a:pt x="5" y="243"/>
                    <a:pt x="7" y="240"/>
                  </a:cubicBezTo>
                  <a:cubicBezTo>
                    <a:pt x="7" y="240"/>
                    <a:pt x="17" y="81"/>
                    <a:pt x="25" y="24"/>
                  </a:cubicBezTo>
                  <a:cubicBezTo>
                    <a:pt x="25" y="20"/>
                    <a:pt x="25" y="17"/>
                    <a:pt x="26" y="12"/>
                  </a:cubicBezTo>
                  <a:cubicBezTo>
                    <a:pt x="26" y="8"/>
                    <a:pt x="26" y="4"/>
                    <a:pt x="26"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iṣlíḍé"/>
            <p:cNvSpPr/>
            <p:nvPr/>
          </p:nvSpPr>
          <p:spPr bwMode="auto">
            <a:xfrm>
              <a:off x="16563" y="8891"/>
              <a:ext cx="45" cy="35"/>
            </a:xfrm>
            <a:custGeom>
              <a:avLst/>
              <a:gdLst>
                <a:gd name="T0" fmla="*/ 20 w 20"/>
                <a:gd name="T1" fmla="*/ 0 h 16"/>
                <a:gd name="T2" fmla="*/ 0 w 20"/>
                <a:gd name="T3" fmla="*/ 16 h 16"/>
                <a:gd name="T4" fmla="*/ 20 w 20"/>
                <a:gd name="T5" fmla="*/ 0 h 16"/>
                <a:gd name="T6" fmla="*/ 20 w 20"/>
                <a:gd name="T7" fmla="*/ 0 h 16"/>
              </a:gdLst>
              <a:ahLst/>
              <a:cxnLst>
                <a:cxn ang="0">
                  <a:pos x="T0" y="T1"/>
                </a:cxn>
                <a:cxn ang="0">
                  <a:pos x="T2" y="T3"/>
                </a:cxn>
                <a:cxn ang="0">
                  <a:pos x="T4" y="T5"/>
                </a:cxn>
                <a:cxn ang="0">
                  <a:pos x="T6" y="T7"/>
                </a:cxn>
              </a:cxnLst>
              <a:rect l="0" t="0" r="r" b="b"/>
              <a:pathLst>
                <a:path w="20" h="16">
                  <a:moveTo>
                    <a:pt x="20" y="0"/>
                  </a:moveTo>
                  <a:cubicBezTo>
                    <a:pt x="14" y="7"/>
                    <a:pt x="7" y="12"/>
                    <a:pt x="0" y="16"/>
                  </a:cubicBezTo>
                  <a:cubicBezTo>
                    <a:pt x="7" y="12"/>
                    <a:pt x="14" y="7"/>
                    <a:pt x="20" y="0"/>
                  </a:cubicBezTo>
                  <a:cubicBezTo>
                    <a:pt x="20" y="0"/>
                    <a:pt x="20" y="0"/>
                    <a:pt x="20" y="0"/>
                  </a:cubicBezTo>
                </a:path>
              </a:pathLst>
            </a:custGeom>
            <a:solidFill>
              <a:srgbClr val="3D3D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îṣḷíḑe"/>
            <p:cNvSpPr/>
            <p:nvPr/>
          </p:nvSpPr>
          <p:spPr bwMode="auto">
            <a:xfrm>
              <a:off x="16363" y="6436"/>
              <a:ext cx="303" cy="2508"/>
            </a:xfrm>
            <a:custGeom>
              <a:avLst/>
              <a:gdLst>
                <a:gd name="T0" fmla="*/ 77 w 135"/>
                <a:gd name="T1" fmla="*/ 0 h 1121"/>
                <a:gd name="T2" fmla="*/ 62 w 135"/>
                <a:gd name="T3" fmla="*/ 14 h 1121"/>
                <a:gd name="T4" fmla="*/ 61 w 135"/>
                <a:gd name="T5" fmla="*/ 215 h 1121"/>
                <a:gd name="T6" fmla="*/ 71 w 135"/>
                <a:gd name="T7" fmla="*/ 419 h 1121"/>
                <a:gd name="T8" fmla="*/ 98 w 135"/>
                <a:gd name="T9" fmla="*/ 608 h 1121"/>
                <a:gd name="T10" fmla="*/ 118 w 135"/>
                <a:gd name="T11" fmla="*/ 868 h 1121"/>
                <a:gd name="T12" fmla="*/ 100 w 135"/>
                <a:gd name="T13" fmla="*/ 1084 h 1121"/>
                <a:gd name="T14" fmla="*/ 32 w 135"/>
                <a:gd name="T15" fmla="*/ 1116 h 1121"/>
                <a:gd name="T16" fmla="*/ 0 w 135"/>
                <a:gd name="T17" fmla="*/ 1112 h 1121"/>
                <a:gd name="T18" fmla="*/ 1 w 135"/>
                <a:gd name="T19" fmla="*/ 1113 h 1121"/>
                <a:gd name="T20" fmla="*/ 48 w 135"/>
                <a:gd name="T21" fmla="*/ 1121 h 1121"/>
                <a:gd name="T22" fmla="*/ 89 w 135"/>
                <a:gd name="T23" fmla="*/ 1113 h 1121"/>
                <a:gd name="T24" fmla="*/ 109 w 135"/>
                <a:gd name="T25" fmla="*/ 1097 h 1121"/>
                <a:gd name="T26" fmla="*/ 116 w 135"/>
                <a:gd name="T27" fmla="*/ 1089 h 1121"/>
                <a:gd name="T28" fmla="*/ 133 w 135"/>
                <a:gd name="T29" fmla="*/ 873 h 1121"/>
                <a:gd name="T30" fmla="*/ 135 w 135"/>
                <a:gd name="T31" fmla="*/ 849 h 1121"/>
                <a:gd name="T32" fmla="*/ 113 w 135"/>
                <a:gd name="T33" fmla="*/ 613 h 1121"/>
                <a:gd name="T34" fmla="*/ 90 w 135"/>
                <a:gd name="T35" fmla="*/ 510 h 1121"/>
                <a:gd name="T36" fmla="*/ 83 w 135"/>
                <a:gd name="T37" fmla="*/ 448 h 1121"/>
                <a:gd name="T38" fmla="*/ 85 w 135"/>
                <a:gd name="T39" fmla="*/ 426 h 1121"/>
                <a:gd name="T40" fmla="*/ 86 w 135"/>
                <a:gd name="T41" fmla="*/ 424 h 1121"/>
                <a:gd name="T42" fmla="*/ 72 w 135"/>
                <a:gd name="T43" fmla="*/ 269 h 1121"/>
                <a:gd name="T44" fmla="*/ 76 w 135"/>
                <a:gd name="T45" fmla="*/ 220 h 1121"/>
                <a:gd name="T46" fmla="*/ 81 w 135"/>
                <a:gd name="T47" fmla="*/ 152 h 1121"/>
                <a:gd name="T48" fmla="*/ 77 w 135"/>
                <a:gd name="T49"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121">
                  <a:moveTo>
                    <a:pt x="77" y="0"/>
                  </a:moveTo>
                  <a:cubicBezTo>
                    <a:pt x="73" y="10"/>
                    <a:pt x="68" y="14"/>
                    <a:pt x="62" y="14"/>
                  </a:cubicBezTo>
                  <a:cubicBezTo>
                    <a:pt x="66" y="103"/>
                    <a:pt x="68" y="193"/>
                    <a:pt x="61" y="215"/>
                  </a:cubicBezTo>
                  <a:cubicBezTo>
                    <a:pt x="48" y="262"/>
                    <a:pt x="71" y="419"/>
                    <a:pt x="71" y="419"/>
                  </a:cubicBezTo>
                  <a:cubicBezTo>
                    <a:pt x="58" y="457"/>
                    <a:pt x="98" y="608"/>
                    <a:pt x="98" y="608"/>
                  </a:cubicBezTo>
                  <a:cubicBezTo>
                    <a:pt x="98" y="608"/>
                    <a:pt x="126" y="811"/>
                    <a:pt x="118" y="868"/>
                  </a:cubicBezTo>
                  <a:cubicBezTo>
                    <a:pt x="111" y="925"/>
                    <a:pt x="100" y="1084"/>
                    <a:pt x="100" y="1084"/>
                  </a:cubicBezTo>
                  <a:cubicBezTo>
                    <a:pt x="83" y="1109"/>
                    <a:pt x="56" y="1116"/>
                    <a:pt x="32" y="1116"/>
                  </a:cubicBezTo>
                  <a:cubicBezTo>
                    <a:pt x="20" y="1116"/>
                    <a:pt x="9" y="1114"/>
                    <a:pt x="0" y="1112"/>
                  </a:cubicBezTo>
                  <a:cubicBezTo>
                    <a:pt x="1" y="1113"/>
                    <a:pt x="1" y="1113"/>
                    <a:pt x="1" y="1113"/>
                  </a:cubicBezTo>
                  <a:cubicBezTo>
                    <a:pt x="1" y="1113"/>
                    <a:pt x="22" y="1121"/>
                    <a:pt x="48" y="1121"/>
                  </a:cubicBezTo>
                  <a:cubicBezTo>
                    <a:pt x="61" y="1121"/>
                    <a:pt x="76" y="1119"/>
                    <a:pt x="89" y="1113"/>
                  </a:cubicBezTo>
                  <a:cubicBezTo>
                    <a:pt x="96" y="1109"/>
                    <a:pt x="103" y="1104"/>
                    <a:pt x="109" y="1097"/>
                  </a:cubicBezTo>
                  <a:cubicBezTo>
                    <a:pt x="111" y="1095"/>
                    <a:pt x="113" y="1092"/>
                    <a:pt x="116" y="1089"/>
                  </a:cubicBezTo>
                  <a:cubicBezTo>
                    <a:pt x="116" y="1089"/>
                    <a:pt x="126" y="930"/>
                    <a:pt x="133" y="873"/>
                  </a:cubicBezTo>
                  <a:cubicBezTo>
                    <a:pt x="134" y="867"/>
                    <a:pt x="135" y="858"/>
                    <a:pt x="135" y="849"/>
                  </a:cubicBezTo>
                  <a:cubicBezTo>
                    <a:pt x="135" y="773"/>
                    <a:pt x="113" y="613"/>
                    <a:pt x="113" y="613"/>
                  </a:cubicBezTo>
                  <a:cubicBezTo>
                    <a:pt x="113" y="613"/>
                    <a:pt x="99" y="561"/>
                    <a:pt x="90" y="510"/>
                  </a:cubicBezTo>
                  <a:cubicBezTo>
                    <a:pt x="86" y="488"/>
                    <a:pt x="84" y="465"/>
                    <a:pt x="83" y="448"/>
                  </a:cubicBezTo>
                  <a:cubicBezTo>
                    <a:pt x="83" y="439"/>
                    <a:pt x="84" y="431"/>
                    <a:pt x="85" y="426"/>
                  </a:cubicBezTo>
                  <a:cubicBezTo>
                    <a:pt x="85" y="425"/>
                    <a:pt x="86" y="425"/>
                    <a:pt x="86" y="424"/>
                  </a:cubicBezTo>
                  <a:cubicBezTo>
                    <a:pt x="86" y="424"/>
                    <a:pt x="72" y="333"/>
                    <a:pt x="72" y="269"/>
                  </a:cubicBezTo>
                  <a:cubicBezTo>
                    <a:pt x="72" y="249"/>
                    <a:pt x="73" y="232"/>
                    <a:pt x="76" y="220"/>
                  </a:cubicBezTo>
                  <a:cubicBezTo>
                    <a:pt x="79" y="210"/>
                    <a:pt x="81" y="185"/>
                    <a:pt x="81" y="152"/>
                  </a:cubicBezTo>
                  <a:cubicBezTo>
                    <a:pt x="81" y="109"/>
                    <a:pt x="79" y="53"/>
                    <a:pt x="77" y="0"/>
                  </a:cubicBezTo>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i$lídé"/>
            <p:cNvSpPr/>
            <p:nvPr/>
          </p:nvSpPr>
          <p:spPr bwMode="auto">
            <a:xfrm>
              <a:off x="16053" y="7174"/>
              <a:ext cx="3" cy="268"/>
            </a:xfrm>
            <a:custGeom>
              <a:avLst/>
              <a:gdLst>
                <a:gd name="T0" fmla="*/ 0 w 2"/>
                <a:gd name="T1" fmla="*/ 0 h 120"/>
                <a:gd name="T2" fmla="*/ 1 w 2"/>
                <a:gd name="T3" fmla="*/ 69 h 120"/>
                <a:gd name="T4" fmla="*/ 0 w 2"/>
                <a:gd name="T5" fmla="*/ 120 h 120"/>
                <a:gd name="T6" fmla="*/ 0 w 2"/>
                <a:gd name="T7" fmla="*/ 1 h 120"/>
                <a:gd name="T8" fmla="*/ 0 w 2"/>
                <a:gd name="T9" fmla="*/ 0 h 120"/>
              </a:gdLst>
              <a:ahLst/>
              <a:cxnLst>
                <a:cxn ang="0">
                  <a:pos x="T0" y="T1"/>
                </a:cxn>
                <a:cxn ang="0">
                  <a:pos x="T2" y="T3"/>
                </a:cxn>
                <a:cxn ang="0">
                  <a:pos x="T4" y="T5"/>
                </a:cxn>
                <a:cxn ang="0">
                  <a:pos x="T6" y="T7"/>
                </a:cxn>
                <a:cxn ang="0">
                  <a:pos x="T8" y="T9"/>
                </a:cxn>
              </a:cxnLst>
              <a:rect l="0" t="0" r="r" b="b"/>
              <a:pathLst>
                <a:path w="2" h="120">
                  <a:moveTo>
                    <a:pt x="0" y="0"/>
                  </a:moveTo>
                  <a:cubicBezTo>
                    <a:pt x="1" y="23"/>
                    <a:pt x="1" y="46"/>
                    <a:pt x="1" y="69"/>
                  </a:cubicBezTo>
                  <a:cubicBezTo>
                    <a:pt x="1" y="86"/>
                    <a:pt x="1" y="104"/>
                    <a:pt x="0" y="120"/>
                  </a:cubicBezTo>
                  <a:cubicBezTo>
                    <a:pt x="2" y="84"/>
                    <a:pt x="1" y="41"/>
                    <a:pt x="0" y="1"/>
                  </a:cubicBezTo>
                  <a:cubicBezTo>
                    <a:pt x="0" y="1"/>
                    <a:pt x="0" y="0"/>
                    <a:pt x="0"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íšlïḋè"/>
            <p:cNvSpPr/>
            <p:nvPr/>
          </p:nvSpPr>
          <p:spPr bwMode="auto">
            <a:xfrm>
              <a:off x="16048" y="7601"/>
              <a:ext cx="133" cy="733"/>
            </a:xfrm>
            <a:custGeom>
              <a:avLst/>
              <a:gdLst>
                <a:gd name="T0" fmla="*/ 0 w 59"/>
                <a:gd name="T1" fmla="*/ 0 h 328"/>
                <a:gd name="T2" fmla="*/ 40 w 59"/>
                <a:gd name="T3" fmla="*/ 188 h 328"/>
                <a:gd name="T4" fmla="*/ 56 w 59"/>
                <a:gd name="T5" fmla="*/ 319 h 328"/>
                <a:gd name="T6" fmla="*/ 56 w 59"/>
                <a:gd name="T7" fmla="*/ 328 h 328"/>
                <a:gd name="T8" fmla="*/ 40 w 59"/>
                <a:gd name="T9" fmla="*/ 188 h 328"/>
                <a:gd name="T10" fmla="*/ 0 w 59"/>
                <a:gd name="T11" fmla="*/ 0 h 328"/>
                <a:gd name="T12" fmla="*/ 0 w 59"/>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59" h="328">
                  <a:moveTo>
                    <a:pt x="0" y="0"/>
                  </a:moveTo>
                  <a:cubicBezTo>
                    <a:pt x="5" y="90"/>
                    <a:pt x="40" y="188"/>
                    <a:pt x="40" y="188"/>
                  </a:cubicBezTo>
                  <a:cubicBezTo>
                    <a:pt x="40" y="188"/>
                    <a:pt x="57" y="268"/>
                    <a:pt x="56" y="319"/>
                  </a:cubicBezTo>
                  <a:cubicBezTo>
                    <a:pt x="56" y="322"/>
                    <a:pt x="56" y="325"/>
                    <a:pt x="56" y="328"/>
                  </a:cubicBezTo>
                  <a:cubicBezTo>
                    <a:pt x="59" y="278"/>
                    <a:pt x="40" y="188"/>
                    <a:pt x="40" y="188"/>
                  </a:cubicBezTo>
                  <a:cubicBezTo>
                    <a:pt x="40" y="188"/>
                    <a:pt x="5" y="90"/>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ïṩḻîḑé"/>
            <p:cNvSpPr/>
            <p:nvPr/>
          </p:nvSpPr>
          <p:spPr bwMode="auto">
            <a:xfrm>
              <a:off x="16048" y="7536"/>
              <a:ext cx="0" cy="65"/>
            </a:xfrm>
            <a:custGeom>
              <a:avLst/>
              <a:gdLst>
                <a:gd name="T0" fmla="*/ 0 h 29"/>
                <a:gd name="T1" fmla="*/ 13 h 29"/>
                <a:gd name="T2" fmla="*/ 29 h 29"/>
                <a:gd name="T3" fmla="*/ 29 h 29"/>
                <a:gd name="T4" fmla="*/ 0 h 29"/>
              </a:gdLst>
              <a:ahLst/>
              <a:cxnLst>
                <a:cxn ang="0">
                  <a:pos x="0" y="T0"/>
                </a:cxn>
                <a:cxn ang="0">
                  <a:pos x="0" y="T1"/>
                </a:cxn>
                <a:cxn ang="0">
                  <a:pos x="0" y="T2"/>
                </a:cxn>
                <a:cxn ang="0">
                  <a:pos x="0" y="T3"/>
                </a:cxn>
                <a:cxn ang="0">
                  <a:pos x="0" y="T4"/>
                </a:cxn>
              </a:cxnLst>
              <a:rect l="0" t="0" r="r" b="b"/>
              <a:pathLst>
                <a:path h="29">
                  <a:moveTo>
                    <a:pt x="0" y="0"/>
                  </a:moveTo>
                  <a:cubicBezTo>
                    <a:pt x="0" y="4"/>
                    <a:pt x="0" y="8"/>
                    <a:pt x="0" y="13"/>
                  </a:cubicBezTo>
                  <a:cubicBezTo>
                    <a:pt x="0" y="18"/>
                    <a:pt x="0" y="23"/>
                    <a:pt x="0" y="29"/>
                  </a:cubicBezTo>
                  <a:cubicBezTo>
                    <a:pt x="0" y="29"/>
                    <a:pt x="0" y="29"/>
                    <a:pt x="0" y="29"/>
                  </a:cubicBezTo>
                  <a:cubicBezTo>
                    <a:pt x="0" y="19"/>
                    <a:pt x="0" y="10"/>
                    <a:pt x="0"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ïṣľíḓê"/>
            <p:cNvSpPr/>
            <p:nvPr/>
          </p:nvSpPr>
          <p:spPr bwMode="auto">
            <a:xfrm>
              <a:off x="16158" y="8419"/>
              <a:ext cx="80" cy="390"/>
            </a:xfrm>
            <a:custGeom>
              <a:avLst/>
              <a:gdLst>
                <a:gd name="T0" fmla="*/ 1 w 36"/>
                <a:gd name="T1" fmla="*/ 0 h 174"/>
                <a:gd name="T2" fmla="*/ 1 w 36"/>
                <a:gd name="T3" fmla="*/ 5 h 174"/>
                <a:gd name="T4" fmla="*/ 35 w 36"/>
                <a:gd name="T5" fmla="*/ 173 h 174"/>
                <a:gd name="T6" fmla="*/ 36 w 36"/>
                <a:gd name="T7" fmla="*/ 174 h 174"/>
                <a:gd name="T8" fmla="*/ 1 w 36"/>
                <a:gd name="T9" fmla="*/ 0 h 174"/>
              </a:gdLst>
              <a:ahLst/>
              <a:cxnLst>
                <a:cxn ang="0">
                  <a:pos x="T0" y="T1"/>
                </a:cxn>
                <a:cxn ang="0">
                  <a:pos x="T2" y="T3"/>
                </a:cxn>
                <a:cxn ang="0">
                  <a:pos x="T4" y="T5"/>
                </a:cxn>
                <a:cxn ang="0">
                  <a:pos x="T6" y="T7"/>
                </a:cxn>
                <a:cxn ang="0">
                  <a:pos x="T8" y="T9"/>
                </a:cxn>
              </a:cxnLst>
              <a:rect l="0" t="0" r="r" b="b"/>
              <a:pathLst>
                <a:path w="36" h="174">
                  <a:moveTo>
                    <a:pt x="1" y="0"/>
                  </a:moveTo>
                  <a:cubicBezTo>
                    <a:pt x="1" y="2"/>
                    <a:pt x="1" y="4"/>
                    <a:pt x="1" y="5"/>
                  </a:cubicBezTo>
                  <a:cubicBezTo>
                    <a:pt x="2" y="54"/>
                    <a:pt x="28" y="148"/>
                    <a:pt x="35" y="173"/>
                  </a:cubicBezTo>
                  <a:cubicBezTo>
                    <a:pt x="36" y="173"/>
                    <a:pt x="36" y="174"/>
                    <a:pt x="36" y="174"/>
                  </a:cubicBezTo>
                  <a:cubicBezTo>
                    <a:pt x="28" y="148"/>
                    <a:pt x="0" y="47"/>
                    <a:pt x="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î$ḻíḍé"/>
            <p:cNvSpPr/>
            <p:nvPr/>
          </p:nvSpPr>
          <p:spPr bwMode="auto">
            <a:xfrm>
              <a:off x="16236" y="8806"/>
              <a:ext cx="8" cy="23"/>
            </a:xfrm>
            <a:custGeom>
              <a:avLst/>
              <a:gdLst>
                <a:gd name="T0" fmla="*/ 0 w 3"/>
                <a:gd name="T1" fmla="*/ 0 h 10"/>
                <a:gd name="T2" fmla="*/ 2 w 3"/>
                <a:gd name="T3" fmla="*/ 7 h 10"/>
                <a:gd name="T4" fmla="*/ 2 w 3"/>
                <a:gd name="T5" fmla="*/ 10 h 10"/>
                <a:gd name="T6" fmla="*/ 2 w 3"/>
                <a:gd name="T7" fmla="*/ 10 h 10"/>
                <a:gd name="T8" fmla="*/ 3 w 3"/>
                <a:gd name="T9" fmla="*/ 7 h 10"/>
                <a:gd name="T10" fmla="*/ 1 w 3"/>
                <a:gd name="T11" fmla="*/ 1 h 10"/>
                <a:gd name="T12" fmla="*/ 0 w 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0" y="0"/>
                  </a:moveTo>
                  <a:cubicBezTo>
                    <a:pt x="2" y="4"/>
                    <a:pt x="2" y="7"/>
                    <a:pt x="2" y="7"/>
                  </a:cubicBezTo>
                  <a:cubicBezTo>
                    <a:pt x="2" y="8"/>
                    <a:pt x="2" y="9"/>
                    <a:pt x="2" y="10"/>
                  </a:cubicBezTo>
                  <a:cubicBezTo>
                    <a:pt x="2" y="10"/>
                    <a:pt x="2" y="10"/>
                    <a:pt x="2" y="10"/>
                  </a:cubicBezTo>
                  <a:cubicBezTo>
                    <a:pt x="2" y="9"/>
                    <a:pt x="2" y="8"/>
                    <a:pt x="3" y="7"/>
                  </a:cubicBezTo>
                  <a:cubicBezTo>
                    <a:pt x="3" y="7"/>
                    <a:pt x="2" y="5"/>
                    <a:pt x="1" y="1"/>
                  </a:cubicBezTo>
                  <a:cubicBezTo>
                    <a:pt x="1" y="1"/>
                    <a:pt x="1" y="0"/>
                    <a:pt x="0" y="0"/>
                  </a:cubicBezTo>
                </a:path>
              </a:pathLst>
            </a:custGeom>
            <a:solidFill>
              <a:srgbClr val="4444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ïšḻîḑê"/>
            <p:cNvSpPr/>
            <p:nvPr/>
          </p:nvSpPr>
          <p:spPr bwMode="auto">
            <a:xfrm>
              <a:off x="16048" y="7326"/>
              <a:ext cx="8" cy="238"/>
            </a:xfrm>
            <a:custGeom>
              <a:avLst/>
              <a:gdLst>
                <a:gd name="T0" fmla="*/ 3 w 3"/>
                <a:gd name="T1" fmla="*/ 0 h 106"/>
                <a:gd name="T2" fmla="*/ 1 w 3"/>
                <a:gd name="T3" fmla="*/ 80 h 106"/>
                <a:gd name="T4" fmla="*/ 0 w 3"/>
                <a:gd name="T5" fmla="*/ 106 h 106"/>
                <a:gd name="T6" fmla="*/ 0 w 3"/>
                <a:gd name="T7" fmla="*/ 93 h 106"/>
                <a:gd name="T8" fmla="*/ 1 w 3"/>
                <a:gd name="T9" fmla="*/ 80 h 106"/>
                <a:gd name="T10" fmla="*/ 2 w 3"/>
                <a:gd name="T11" fmla="*/ 51 h 106"/>
                <a:gd name="T12" fmla="*/ 3 w 3"/>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3" h="106">
                  <a:moveTo>
                    <a:pt x="3" y="0"/>
                  </a:moveTo>
                  <a:cubicBezTo>
                    <a:pt x="3" y="29"/>
                    <a:pt x="2" y="57"/>
                    <a:pt x="1" y="80"/>
                  </a:cubicBezTo>
                  <a:cubicBezTo>
                    <a:pt x="0" y="88"/>
                    <a:pt x="0" y="97"/>
                    <a:pt x="0" y="106"/>
                  </a:cubicBezTo>
                  <a:cubicBezTo>
                    <a:pt x="0" y="101"/>
                    <a:pt x="0" y="97"/>
                    <a:pt x="0" y="93"/>
                  </a:cubicBezTo>
                  <a:cubicBezTo>
                    <a:pt x="0" y="89"/>
                    <a:pt x="0" y="84"/>
                    <a:pt x="1" y="80"/>
                  </a:cubicBezTo>
                  <a:cubicBezTo>
                    <a:pt x="1" y="71"/>
                    <a:pt x="2" y="61"/>
                    <a:pt x="2" y="51"/>
                  </a:cubicBezTo>
                  <a:cubicBezTo>
                    <a:pt x="3" y="35"/>
                    <a:pt x="3" y="17"/>
                    <a:pt x="3" y="0"/>
                  </a:cubicBezTo>
                </a:path>
              </a:pathLst>
            </a:custGeom>
            <a:solidFill>
              <a:srgbClr val="5750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ï$ḻiḑê"/>
            <p:cNvSpPr/>
            <p:nvPr/>
          </p:nvSpPr>
          <p:spPr bwMode="auto">
            <a:xfrm>
              <a:off x="15928" y="8314"/>
              <a:ext cx="245" cy="568"/>
            </a:xfrm>
            <a:custGeom>
              <a:avLst/>
              <a:gdLst>
                <a:gd name="T0" fmla="*/ 0 w 109"/>
                <a:gd name="T1" fmla="*/ 254 h 254"/>
                <a:gd name="T2" fmla="*/ 0 w 109"/>
                <a:gd name="T3" fmla="*/ 254 h 254"/>
                <a:gd name="T4" fmla="*/ 1 w 109"/>
                <a:gd name="T5" fmla="*/ 254 h 254"/>
                <a:gd name="T6" fmla="*/ 1 w 109"/>
                <a:gd name="T7" fmla="*/ 254 h 254"/>
                <a:gd name="T8" fmla="*/ 0 w 109"/>
                <a:gd name="T9" fmla="*/ 254 h 254"/>
                <a:gd name="T10" fmla="*/ 109 w 109"/>
                <a:gd name="T11" fmla="*/ 0 h 254"/>
                <a:gd name="T12" fmla="*/ 105 w 109"/>
                <a:gd name="T13" fmla="*/ 30 h 254"/>
                <a:gd name="T14" fmla="*/ 103 w 109"/>
                <a:gd name="T15" fmla="*/ 52 h 254"/>
                <a:gd name="T16" fmla="*/ 103 w 109"/>
                <a:gd name="T17" fmla="*/ 47 h 254"/>
                <a:gd name="T18" fmla="*/ 106 w 109"/>
                <a:gd name="T19" fmla="*/ 30 h 254"/>
                <a:gd name="T20" fmla="*/ 109 w 109"/>
                <a:gd name="T21" fmla="*/ 9 h 254"/>
                <a:gd name="T22" fmla="*/ 109 w 109"/>
                <a:gd name="T2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254">
                  <a:moveTo>
                    <a:pt x="0" y="254"/>
                  </a:moveTo>
                  <a:cubicBezTo>
                    <a:pt x="0" y="254"/>
                    <a:pt x="0" y="254"/>
                    <a:pt x="0" y="254"/>
                  </a:cubicBezTo>
                  <a:cubicBezTo>
                    <a:pt x="0" y="254"/>
                    <a:pt x="0" y="254"/>
                    <a:pt x="1" y="254"/>
                  </a:cubicBezTo>
                  <a:cubicBezTo>
                    <a:pt x="1" y="254"/>
                    <a:pt x="1" y="254"/>
                    <a:pt x="1" y="254"/>
                  </a:cubicBezTo>
                  <a:cubicBezTo>
                    <a:pt x="0" y="254"/>
                    <a:pt x="0" y="254"/>
                    <a:pt x="0" y="254"/>
                  </a:cubicBezTo>
                  <a:moveTo>
                    <a:pt x="109" y="0"/>
                  </a:moveTo>
                  <a:cubicBezTo>
                    <a:pt x="109" y="12"/>
                    <a:pt x="108" y="23"/>
                    <a:pt x="105" y="30"/>
                  </a:cubicBezTo>
                  <a:cubicBezTo>
                    <a:pt x="103" y="36"/>
                    <a:pt x="103" y="43"/>
                    <a:pt x="103" y="52"/>
                  </a:cubicBezTo>
                  <a:cubicBezTo>
                    <a:pt x="103" y="51"/>
                    <a:pt x="103" y="49"/>
                    <a:pt x="103" y="47"/>
                  </a:cubicBezTo>
                  <a:cubicBezTo>
                    <a:pt x="103" y="40"/>
                    <a:pt x="104" y="35"/>
                    <a:pt x="106" y="30"/>
                  </a:cubicBezTo>
                  <a:cubicBezTo>
                    <a:pt x="108" y="25"/>
                    <a:pt x="109" y="18"/>
                    <a:pt x="109" y="9"/>
                  </a:cubicBezTo>
                  <a:cubicBezTo>
                    <a:pt x="109" y="6"/>
                    <a:pt x="109" y="3"/>
                    <a:pt x="109"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íslïḑê"/>
            <p:cNvSpPr/>
            <p:nvPr/>
          </p:nvSpPr>
          <p:spPr bwMode="auto">
            <a:xfrm>
              <a:off x="15931" y="8829"/>
              <a:ext cx="310" cy="63"/>
            </a:xfrm>
            <a:custGeom>
              <a:avLst/>
              <a:gdLst>
                <a:gd name="T0" fmla="*/ 138 w 138"/>
                <a:gd name="T1" fmla="*/ 0 h 28"/>
                <a:gd name="T2" fmla="*/ 57 w 138"/>
                <a:gd name="T3" fmla="*/ 28 h 28"/>
                <a:gd name="T4" fmla="*/ 0 w 138"/>
                <a:gd name="T5" fmla="*/ 24 h 28"/>
                <a:gd name="T6" fmla="*/ 0 w 138"/>
                <a:gd name="T7" fmla="*/ 24 h 28"/>
                <a:gd name="T8" fmla="*/ 57 w 138"/>
                <a:gd name="T9" fmla="*/ 28 h 28"/>
                <a:gd name="T10" fmla="*/ 138 w 138"/>
                <a:gd name="T11" fmla="*/ 0 h 28"/>
                <a:gd name="T12" fmla="*/ 138 w 13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38" h="28">
                  <a:moveTo>
                    <a:pt x="138" y="0"/>
                  </a:moveTo>
                  <a:cubicBezTo>
                    <a:pt x="132" y="23"/>
                    <a:pt x="92" y="28"/>
                    <a:pt x="57" y="28"/>
                  </a:cubicBezTo>
                  <a:cubicBezTo>
                    <a:pt x="30" y="28"/>
                    <a:pt x="6" y="25"/>
                    <a:pt x="0" y="24"/>
                  </a:cubicBezTo>
                  <a:cubicBezTo>
                    <a:pt x="0" y="24"/>
                    <a:pt x="0" y="24"/>
                    <a:pt x="0" y="24"/>
                  </a:cubicBezTo>
                  <a:cubicBezTo>
                    <a:pt x="5" y="25"/>
                    <a:pt x="29" y="28"/>
                    <a:pt x="57" y="28"/>
                  </a:cubicBezTo>
                  <a:cubicBezTo>
                    <a:pt x="92" y="28"/>
                    <a:pt x="132" y="23"/>
                    <a:pt x="138" y="0"/>
                  </a:cubicBezTo>
                  <a:cubicBezTo>
                    <a:pt x="138" y="0"/>
                    <a:pt x="138" y="0"/>
                    <a:pt x="138" y="0"/>
                  </a:cubicBezTo>
                </a:path>
              </a:pathLst>
            </a:custGeom>
            <a:solidFill>
              <a:srgbClr val="3D3D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îsḻiḍê"/>
            <p:cNvSpPr/>
            <p:nvPr/>
          </p:nvSpPr>
          <p:spPr bwMode="auto">
            <a:xfrm>
              <a:off x="15926" y="88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îşľîḓê"/>
            <p:cNvSpPr/>
            <p:nvPr/>
          </p:nvSpPr>
          <p:spPr bwMode="auto">
            <a:xfrm>
              <a:off x="15926" y="6861"/>
              <a:ext cx="315" cy="2030"/>
            </a:xfrm>
            <a:custGeom>
              <a:avLst/>
              <a:gdLst>
                <a:gd name="T0" fmla="*/ 35 w 140"/>
                <a:gd name="T1" fmla="*/ 0 h 907"/>
                <a:gd name="T2" fmla="*/ 39 w 140"/>
                <a:gd name="T3" fmla="*/ 283 h 907"/>
                <a:gd name="T4" fmla="*/ 79 w 140"/>
                <a:gd name="T5" fmla="*/ 513 h 907"/>
                <a:gd name="T6" fmla="*/ 91 w 140"/>
                <a:gd name="T7" fmla="*/ 675 h 907"/>
                <a:gd name="T8" fmla="*/ 125 w 140"/>
                <a:gd name="T9" fmla="*/ 871 h 907"/>
                <a:gd name="T10" fmla="*/ 43 w 140"/>
                <a:gd name="T11" fmla="*/ 902 h 907"/>
                <a:gd name="T12" fmla="*/ 0 w 140"/>
                <a:gd name="T13" fmla="*/ 900 h 907"/>
                <a:gd name="T14" fmla="*/ 0 w 140"/>
                <a:gd name="T15" fmla="*/ 900 h 907"/>
                <a:gd name="T16" fmla="*/ 1 w 140"/>
                <a:gd name="T17" fmla="*/ 903 h 907"/>
                <a:gd name="T18" fmla="*/ 2 w 140"/>
                <a:gd name="T19" fmla="*/ 903 h 907"/>
                <a:gd name="T20" fmla="*/ 59 w 140"/>
                <a:gd name="T21" fmla="*/ 907 h 907"/>
                <a:gd name="T22" fmla="*/ 140 w 140"/>
                <a:gd name="T23" fmla="*/ 879 h 907"/>
                <a:gd name="T24" fmla="*/ 140 w 140"/>
                <a:gd name="T25" fmla="*/ 876 h 907"/>
                <a:gd name="T26" fmla="*/ 138 w 140"/>
                <a:gd name="T27" fmla="*/ 869 h 907"/>
                <a:gd name="T28" fmla="*/ 104 w 140"/>
                <a:gd name="T29" fmla="*/ 701 h 907"/>
                <a:gd name="T30" fmla="*/ 106 w 140"/>
                <a:gd name="T31" fmla="*/ 679 h 907"/>
                <a:gd name="T32" fmla="*/ 110 w 140"/>
                <a:gd name="T33" fmla="*/ 649 h 907"/>
                <a:gd name="T34" fmla="*/ 94 w 140"/>
                <a:gd name="T35" fmla="*/ 518 h 907"/>
                <a:gd name="T36" fmla="*/ 54 w 140"/>
                <a:gd name="T37" fmla="*/ 330 h 907"/>
                <a:gd name="T38" fmla="*/ 54 w 140"/>
                <a:gd name="T39" fmla="*/ 314 h 907"/>
                <a:gd name="T40" fmla="*/ 55 w 140"/>
                <a:gd name="T41" fmla="*/ 288 h 907"/>
                <a:gd name="T42" fmla="*/ 57 w 140"/>
                <a:gd name="T43" fmla="*/ 208 h 907"/>
                <a:gd name="T44" fmla="*/ 56 w 140"/>
                <a:gd name="T45" fmla="*/ 139 h 907"/>
                <a:gd name="T46" fmla="*/ 35 w 140"/>
                <a:gd name="T4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907">
                  <a:moveTo>
                    <a:pt x="35" y="0"/>
                  </a:moveTo>
                  <a:cubicBezTo>
                    <a:pt x="35" y="0"/>
                    <a:pt x="47" y="186"/>
                    <a:pt x="39" y="283"/>
                  </a:cubicBezTo>
                  <a:cubicBezTo>
                    <a:pt x="32" y="381"/>
                    <a:pt x="79" y="513"/>
                    <a:pt x="79" y="513"/>
                  </a:cubicBezTo>
                  <a:cubicBezTo>
                    <a:pt x="79" y="513"/>
                    <a:pt x="105" y="636"/>
                    <a:pt x="91" y="675"/>
                  </a:cubicBezTo>
                  <a:cubicBezTo>
                    <a:pt x="78" y="713"/>
                    <a:pt x="125" y="871"/>
                    <a:pt x="125" y="871"/>
                  </a:cubicBezTo>
                  <a:cubicBezTo>
                    <a:pt x="123" y="896"/>
                    <a:pt x="81" y="902"/>
                    <a:pt x="43" y="902"/>
                  </a:cubicBezTo>
                  <a:cubicBezTo>
                    <a:pt x="27" y="902"/>
                    <a:pt x="11" y="901"/>
                    <a:pt x="0" y="900"/>
                  </a:cubicBezTo>
                  <a:cubicBezTo>
                    <a:pt x="0" y="900"/>
                    <a:pt x="0" y="900"/>
                    <a:pt x="0" y="900"/>
                  </a:cubicBezTo>
                  <a:cubicBezTo>
                    <a:pt x="1" y="903"/>
                    <a:pt x="1" y="903"/>
                    <a:pt x="1" y="903"/>
                  </a:cubicBezTo>
                  <a:cubicBezTo>
                    <a:pt x="1" y="903"/>
                    <a:pt x="1" y="903"/>
                    <a:pt x="2" y="903"/>
                  </a:cubicBezTo>
                  <a:cubicBezTo>
                    <a:pt x="8" y="904"/>
                    <a:pt x="32" y="907"/>
                    <a:pt x="59" y="907"/>
                  </a:cubicBezTo>
                  <a:cubicBezTo>
                    <a:pt x="94" y="907"/>
                    <a:pt x="134" y="902"/>
                    <a:pt x="140" y="879"/>
                  </a:cubicBezTo>
                  <a:cubicBezTo>
                    <a:pt x="140" y="878"/>
                    <a:pt x="140" y="877"/>
                    <a:pt x="140" y="876"/>
                  </a:cubicBezTo>
                  <a:cubicBezTo>
                    <a:pt x="140" y="876"/>
                    <a:pt x="140" y="873"/>
                    <a:pt x="138" y="869"/>
                  </a:cubicBezTo>
                  <a:cubicBezTo>
                    <a:pt x="131" y="844"/>
                    <a:pt x="105" y="750"/>
                    <a:pt x="104" y="701"/>
                  </a:cubicBezTo>
                  <a:cubicBezTo>
                    <a:pt x="104" y="692"/>
                    <a:pt x="104" y="685"/>
                    <a:pt x="106" y="679"/>
                  </a:cubicBezTo>
                  <a:cubicBezTo>
                    <a:pt x="109" y="672"/>
                    <a:pt x="110" y="661"/>
                    <a:pt x="110" y="649"/>
                  </a:cubicBezTo>
                  <a:cubicBezTo>
                    <a:pt x="111" y="598"/>
                    <a:pt x="94" y="518"/>
                    <a:pt x="94" y="518"/>
                  </a:cubicBezTo>
                  <a:cubicBezTo>
                    <a:pt x="94" y="518"/>
                    <a:pt x="59" y="420"/>
                    <a:pt x="54" y="330"/>
                  </a:cubicBezTo>
                  <a:cubicBezTo>
                    <a:pt x="54" y="324"/>
                    <a:pt x="54" y="319"/>
                    <a:pt x="54" y="314"/>
                  </a:cubicBezTo>
                  <a:cubicBezTo>
                    <a:pt x="54" y="305"/>
                    <a:pt x="54" y="296"/>
                    <a:pt x="55" y="288"/>
                  </a:cubicBezTo>
                  <a:cubicBezTo>
                    <a:pt x="56" y="265"/>
                    <a:pt x="57" y="237"/>
                    <a:pt x="57" y="208"/>
                  </a:cubicBezTo>
                  <a:cubicBezTo>
                    <a:pt x="57" y="185"/>
                    <a:pt x="57" y="162"/>
                    <a:pt x="56" y="139"/>
                  </a:cubicBezTo>
                  <a:cubicBezTo>
                    <a:pt x="45" y="73"/>
                    <a:pt x="35" y="0"/>
                    <a:pt x="35" y="0"/>
                  </a:cubicBezTo>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ïšľîďè"/>
            <p:cNvSpPr/>
            <p:nvPr/>
          </p:nvSpPr>
          <p:spPr bwMode="auto">
            <a:xfrm>
              <a:off x="15916" y="4004"/>
              <a:ext cx="998" cy="2323"/>
            </a:xfrm>
            <a:custGeom>
              <a:avLst/>
              <a:gdLst>
                <a:gd name="T0" fmla="*/ 445 w 445"/>
                <a:gd name="T1" fmla="*/ 996 h 1038"/>
                <a:gd name="T2" fmla="*/ 281 w 445"/>
                <a:gd name="T3" fmla="*/ 1038 h 1038"/>
                <a:gd name="T4" fmla="*/ 149 w 445"/>
                <a:gd name="T5" fmla="*/ 830 h 1038"/>
                <a:gd name="T6" fmla="*/ 59 w 445"/>
                <a:gd name="T7" fmla="*/ 711 h 1038"/>
                <a:gd name="T8" fmla="*/ 5 w 445"/>
                <a:gd name="T9" fmla="*/ 482 h 1038"/>
                <a:gd name="T10" fmla="*/ 45 w 445"/>
                <a:gd name="T11" fmla="*/ 264 h 1038"/>
                <a:gd name="T12" fmla="*/ 133 w 445"/>
                <a:gd name="T13" fmla="*/ 0 h 1038"/>
                <a:gd name="T14" fmla="*/ 177 w 445"/>
                <a:gd name="T15" fmla="*/ 44 h 1038"/>
                <a:gd name="T16" fmla="*/ 298 w 445"/>
                <a:gd name="T17" fmla="*/ 89 h 1038"/>
                <a:gd name="T18" fmla="*/ 391 w 445"/>
                <a:gd name="T19" fmla="*/ 224 h 1038"/>
                <a:gd name="T20" fmla="*/ 386 w 445"/>
                <a:gd name="T21" fmla="*/ 737 h 1038"/>
                <a:gd name="T22" fmla="*/ 445 w 445"/>
                <a:gd name="T23" fmla="*/ 99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5" h="1038">
                  <a:moveTo>
                    <a:pt x="445" y="996"/>
                  </a:moveTo>
                  <a:cubicBezTo>
                    <a:pt x="414" y="1032"/>
                    <a:pt x="281" y="1038"/>
                    <a:pt x="281" y="1038"/>
                  </a:cubicBezTo>
                  <a:cubicBezTo>
                    <a:pt x="149" y="830"/>
                    <a:pt x="149" y="830"/>
                    <a:pt x="149" y="830"/>
                  </a:cubicBezTo>
                  <a:cubicBezTo>
                    <a:pt x="149" y="830"/>
                    <a:pt x="117" y="809"/>
                    <a:pt x="59" y="711"/>
                  </a:cubicBezTo>
                  <a:cubicBezTo>
                    <a:pt x="0" y="613"/>
                    <a:pt x="2" y="538"/>
                    <a:pt x="5" y="482"/>
                  </a:cubicBezTo>
                  <a:cubicBezTo>
                    <a:pt x="8" y="426"/>
                    <a:pt x="45" y="264"/>
                    <a:pt x="45" y="264"/>
                  </a:cubicBezTo>
                  <a:cubicBezTo>
                    <a:pt x="51" y="228"/>
                    <a:pt x="133" y="0"/>
                    <a:pt x="133" y="0"/>
                  </a:cubicBezTo>
                  <a:cubicBezTo>
                    <a:pt x="142" y="18"/>
                    <a:pt x="158" y="32"/>
                    <a:pt x="177" y="44"/>
                  </a:cubicBezTo>
                  <a:cubicBezTo>
                    <a:pt x="227" y="76"/>
                    <a:pt x="298" y="89"/>
                    <a:pt x="298" y="89"/>
                  </a:cubicBezTo>
                  <a:cubicBezTo>
                    <a:pt x="413" y="106"/>
                    <a:pt x="391" y="224"/>
                    <a:pt x="391" y="224"/>
                  </a:cubicBezTo>
                  <a:cubicBezTo>
                    <a:pt x="391" y="224"/>
                    <a:pt x="393" y="682"/>
                    <a:pt x="386" y="737"/>
                  </a:cubicBezTo>
                  <a:cubicBezTo>
                    <a:pt x="379" y="792"/>
                    <a:pt x="445" y="996"/>
                    <a:pt x="445" y="996"/>
                  </a:cubicBezTo>
                </a:path>
              </a:pathLst>
            </a:custGeom>
            <a:solidFill>
              <a:srgbClr val="4C4C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íśḻïḑè"/>
            <p:cNvSpPr/>
            <p:nvPr/>
          </p:nvSpPr>
          <p:spPr bwMode="auto">
            <a:xfrm>
              <a:off x="16208" y="4004"/>
              <a:ext cx="105" cy="100"/>
            </a:xfrm>
            <a:custGeom>
              <a:avLst/>
              <a:gdLst>
                <a:gd name="T0" fmla="*/ 2 w 46"/>
                <a:gd name="T1" fmla="*/ 0 h 44"/>
                <a:gd name="T2" fmla="*/ 0 w 46"/>
                <a:gd name="T3" fmla="*/ 6 h 44"/>
                <a:gd name="T4" fmla="*/ 0 w 46"/>
                <a:gd name="T5" fmla="*/ 6 h 44"/>
                <a:gd name="T6" fmla="*/ 2 w 46"/>
                <a:gd name="T7" fmla="*/ 0 h 44"/>
                <a:gd name="T8" fmla="*/ 46 w 46"/>
                <a:gd name="T9" fmla="*/ 44 h 44"/>
                <a:gd name="T10" fmla="*/ 46 w 46"/>
                <a:gd name="T11" fmla="*/ 44 h 44"/>
                <a:gd name="T12" fmla="*/ 46 w 46"/>
                <a:gd name="T13" fmla="*/ 44 h 44"/>
                <a:gd name="T14" fmla="*/ 2 w 4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4">
                  <a:moveTo>
                    <a:pt x="2" y="0"/>
                  </a:moveTo>
                  <a:cubicBezTo>
                    <a:pt x="2" y="0"/>
                    <a:pt x="1" y="2"/>
                    <a:pt x="0" y="6"/>
                  </a:cubicBezTo>
                  <a:cubicBezTo>
                    <a:pt x="0" y="6"/>
                    <a:pt x="0" y="6"/>
                    <a:pt x="0" y="6"/>
                  </a:cubicBezTo>
                  <a:cubicBezTo>
                    <a:pt x="1" y="2"/>
                    <a:pt x="2" y="0"/>
                    <a:pt x="2" y="0"/>
                  </a:cubicBezTo>
                  <a:cubicBezTo>
                    <a:pt x="11" y="18"/>
                    <a:pt x="27" y="32"/>
                    <a:pt x="46" y="44"/>
                  </a:cubicBezTo>
                  <a:cubicBezTo>
                    <a:pt x="46" y="44"/>
                    <a:pt x="46" y="44"/>
                    <a:pt x="46" y="44"/>
                  </a:cubicBezTo>
                  <a:cubicBezTo>
                    <a:pt x="46" y="44"/>
                    <a:pt x="46" y="44"/>
                    <a:pt x="46" y="44"/>
                  </a:cubicBezTo>
                  <a:cubicBezTo>
                    <a:pt x="27" y="32"/>
                    <a:pt x="11" y="17"/>
                    <a:pt x="2"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ïš1îdé"/>
            <p:cNvSpPr/>
            <p:nvPr/>
          </p:nvSpPr>
          <p:spPr bwMode="auto">
            <a:xfrm>
              <a:off x="16208" y="4019"/>
              <a:ext cx="0" cy="3"/>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5750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íṣļïḓè"/>
            <p:cNvSpPr/>
            <p:nvPr/>
          </p:nvSpPr>
          <p:spPr bwMode="auto">
            <a:xfrm>
              <a:off x="16056" y="4191"/>
              <a:ext cx="93" cy="275"/>
            </a:xfrm>
            <a:custGeom>
              <a:avLst/>
              <a:gdLst>
                <a:gd name="T0" fmla="*/ 42 w 42"/>
                <a:gd name="T1" fmla="*/ 0 h 123"/>
                <a:gd name="T2" fmla="*/ 42 w 42"/>
                <a:gd name="T3" fmla="*/ 0 h 123"/>
                <a:gd name="T4" fmla="*/ 0 w 42"/>
                <a:gd name="T5" fmla="*/ 123 h 123"/>
                <a:gd name="T6" fmla="*/ 42 w 42"/>
                <a:gd name="T7" fmla="*/ 0 h 123"/>
              </a:gdLst>
              <a:ahLst/>
              <a:cxnLst>
                <a:cxn ang="0">
                  <a:pos x="T0" y="T1"/>
                </a:cxn>
                <a:cxn ang="0">
                  <a:pos x="T2" y="T3"/>
                </a:cxn>
                <a:cxn ang="0">
                  <a:pos x="T4" y="T5"/>
                </a:cxn>
                <a:cxn ang="0">
                  <a:pos x="T6" y="T7"/>
                </a:cxn>
              </a:cxnLst>
              <a:rect l="0" t="0" r="r" b="b"/>
              <a:pathLst>
                <a:path w="42" h="123">
                  <a:moveTo>
                    <a:pt x="42" y="0"/>
                  </a:moveTo>
                  <a:cubicBezTo>
                    <a:pt x="42" y="0"/>
                    <a:pt x="42" y="0"/>
                    <a:pt x="42" y="0"/>
                  </a:cubicBezTo>
                  <a:cubicBezTo>
                    <a:pt x="28" y="40"/>
                    <a:pt x="12" y="86"/>
                    <a:pt x="0" y="123"/>
                  </a:cubicBezTo>
                  <a:cubicBezTo>
                    <a:pt x="12" y="86"/>
                    <a:pt x="28" y="40"/>
                    <a:pt x="42" y="0"/>
                  </a:cubicBezTo>
                </a:path>
              </a:pathLst>
            </a:custGeom>
            <a:solidFill>
              <a:srgbClr val="A3A5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îṧľiďé"/>
            <p:cNvSpPr/>
            <p:nvPr/>
          </p:nvSpPr>
          <p:spPr bwMode="auto">
            <a:xfrm>
              <a:off x="16148" y="4174"/>
              <a:ext cx="5" cy="18"/>
            </a:xfrm>
            <a:custGeom>
              <a:avLst/>
              <a:gdLst>
                <a:gd name="T0" fmla="*/ 2 w 2"/>
                <a:gd name="T1" fmla="*/ 0 h 8"/>
                <a:gd name="T2" fmla="*/ 2 w 2"/>
                <a:gd name="T3" fmla="*/ 0 h 8"/>
                <a:gd name="T4" fmla="*/ 0 w 2"/>
                <a:gd name="T5" fmla="*/ 8 h 8"/>
                <a:gd name="T6" fmla="*/ 0 w 2"/>
                <a:gd name="T7" fmla="*/ 8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2" y="0"/>
                    <a:pt x="2" y="0"/>
                    <a:pt x="2" y="0"/>
                  </a:cubicBezTo>
                  <a:cubicBezTo>
                    <a:pt x="2" y="3"/>
                    <a:pt x="1" y="5"/>
                    <a:pt x="0" y="8"/>
                  </a:cubicBezTo>
                  <a:cubicBezTo>
                    <a:pt x="0" y="8"/>
                    <a:pt x="0" y="8"/>
                    <a:pt x="0" y="8"/>
                  </a:cubicBezTo>
                  <a:cubicBezTo>
                    <a:pt x="1" y="5"/>
                    <a:pt x="2" y="3"/>
                    <a:pt x="2" y="0"/>
                  </a:cubicBezTo>
                </a:path>
              </a:pathLst>
            </a:custGeom>
            <a:solidFill>
              <a:srgbClr val="9294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íṡľïḋé"/>
            <p:cNvSpPr/>
            <p:nvPr/>
          </p:nvSpPr>
          <p:spPr bwMode="auto">
            <a:xfrm>
              <a:off x="16153" y="4021"/>
              <a:ext cx="55" cy="153"/>
            </a:xfrm>
            <a:custGeom>
              <a:avLst/>
              <a:gdLst>
                <a:gd name="T0" fmla="*/ 25 w 25"/>
                <a:gd name="T1" fmla="*/ 0 h 68"/>
                <a:gd name="T2" fmla="*/ 0 w 25"/>
                <a:gd name="T3" fmla="*/ 68 h 68"/>
                <a:gd name="T4" fmla="*/ 0 w 25"/>
                <a:gd name="T5" fmla="*/ 68 h 68"/>
                <a:gd name="T6" fmla="*/ 25 w 25"/>
                <a:gd name="T7" fmla="*/ 0 h 68"/>
                <a:gd name="T8" fmla="*/ 25 w 25"/>
                <a:gd name="T9" fmla="*/ 0 h 68"/>
              </a:gdLst>
              <a:ahLst/>
              <a:cxnLst>
                <a:cxn ang="0">
                  <a:pos x="T0" y="T1"/>
                </a:cxn>
                <a:cxn ang="0">
                  <a:pos x="T2" y="T3"/>
                </a:cxn>
                <a:cxn ang="0">
                  <a:pos x="T4" y="T5"/>
                </a:cxn>
                <a:cxn ang="0">
                  <a:pos x="T6" y="T7"/>
                </a:cxn>
                <a:cxn ang="0">
                  <a:pos x="T8" y="T9"/>
                </a:cxn>
              </a:cxnLst>
              <a:rect l="0" t="0" r="r" b="b"/>
              <a:pathLst>
                <a:path w="25" h="68">
                  <a:moveTo>
                    <a:pt x="25" y="0"/>
                  </a:moveTo>
                  <a:cubicBezTo>
                    <a:pt x="20" y="12"/>
                    <a:pt x="11" y="37"/>
                    <a:pt x="0" y="68"/>
                  </a:cubicBezTo>
                  <a:cubicBezTo>
                    <a:pt x="0" y="68"/>
                    <a:pt x="0" y="68"/>
                    <a:pt x="0" y="68"/>
                  </a:cubicBezTo>
                  <a:cubicBezTo>
                    <a:pt x="11" y="37"/>
                    <a:pt x="20" y="12"/>
                    <a:pt x="25" y="0"/>
                  </a:cubicBezTo>
                  <a:cubicBezTo>
                    <a:pt x="25" y="0"/>
                    <a:pt x="25" y="0"/>
                    <a:pt x="25" y="0"/>
                  </a:cubicBezTo>
                </a:path>
              </a:pathLst>
            </a:custGeom>
            <a:solidFill>
              <a:srgbClr val="A3A5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îṣ1ïḑè"/>
            <p:cNvSpPr/>
            <p:nvPr/>
          </p:nvSpPr>
          <p:spPr bwMode="auto">
            <a:xfrm>
              <a:off x="15926" y="4004"/>
              <a:ext cx="388" cy="1080"/>
            </a:xfrm>
            <a:custGeom>
              <a:avLst/>
              <a:gdLst>
                <a:gd name="T0" fmla="*/ 128 w 172"/>
                <a:gd name="T1" fmla="*/ 0 h 482"/>
                <a:gd name="T2" fmla="*/ 126 w 172"/>
                <a:gd name="T3" fmla="*/ 6 h 482"/>
                <a:gd name="T4" fmla="*/ 126 w 172"/>
                <a:gd name="T5" fmla="*/ 7 h 482"/>
                <a:gd name="T6" fmla="*/ 101 w 172"/>
                <a:gd name="T7" fmla="*/ 75 h 482"/>
                <a:gd name="T8" fmla="*/ 99 w 172"/>
                <a:gd name="T9" fmla="*/ 83 h 482"/>
                <a:gd name="T10" fmla="*/ 57 w 172"/>
                <a:gd name="T11" fmla="*/ 206 h 482"/>
                <a:gd name="T12" fmla="*/ 40 w 172"/>
                <a:gd name="T13" fmla="*/ 264 h 482"/>
                <a:gd name="T14" fmla="*/ 0 w 172"/>
                <a:gd name="T15" fmla="*/ 482 h 482"/>
                <a:gd name="T16" fmla="*/ 143 w 172"/>
                <a:gd name="T17" fmla="*/ 137 h 482"/>
                <a:gd name="T18" fmla="*/ 124 w 172"/>
                <a:gd name="T19" fmla="*/ 124 h 482"/>
                <a:gd name="T20" fmla="*/ 153 w 172"/>
                <a:gd name="T21" fmla="*/ 113 h 482"/>
                <a:gd name="T22" fmla="*/ 172 w 172"/>
                <a:gd name="T23" fmla="*/ 44 h 482"/>
                <a:gd name="T24" fmla="*/ 172 w 172"/>
                <a:gd name="T25" fmla="*/ 44 h 482"/>
                <a:gd name="T26" fmla="*/ 128 w 172"/>
                <a:gd name="T27"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 h="482">
                  <a:moveTo>
                    <a:pt x="128" y="0"/>
                  </a:moveTo>
                  <a:cubicBezTo>
                    <a:pt x="128" y="0"/>
                    <a:pt x="127" y="2"/>
                    <a:pt x="126" y="6"/>
                  </a:cubicBezTo>
                  <a:cubicBezTo>
                    <a:pt x="126" y="6"/>
                    <a:pt x="126" y="7"/>
                    <a:pt x="126" y="7"/>
                  </a:cubicBezTo>
                  <a:cubicBezTo>
                    <a:pt x="121" y="19"/>
                    <a:pt x="112" y="44"/>
                    <a:pt x="101" y="75"/>
                  </a:cubicBezTo>
                  <a:cubicBezTo>
                    <a:pt x="101" y="78"/>
                    <a:pt x="100" y="80"/>
                    <a:pt x="99" y="83"/>
                  </a:cubicBezTo>
                  <a:cubicBezTo>
                    <a:pt x="85" y="123"/>
                    <a:pt x="69" y="169"/>
                    <a:pt x="57" y="206"/>
                  </a:cubicBezTo>
                  <a:cubicBezTo>
                    <a:pt x="48" y="233"/>
                    <a:pt x="42" y="255"/>
                    <a:pt x="40" y="264"/>
                  </a:cubicBezTo>
                  <a:cubicBezTo>
                    <a:pt x="40" y="264"/>
                    <a:pt x="3" y="426"/>
                    <a:pt x="0" y="482"/>
                  </a:cubicBezTo>
                  <a:cubicBezTo>
                    <a:pt x="143" y="137"/>
                    <a:pt x="143" y="137"/>
                    <a:pt x="143" y="137"/>
                  </a:cubicBezTo>
                  <a:cubicBezTo>
                    <a:pt x="124" y="124"/>
                    <a:pt x="124" y="124"/>
                    <a:pt x="124" y="124"/>
                  </a:cubicBezTo>
                  <a:cubicBezTo>
                    <a:pt x="153" y="113"/>
                    <a:pt x="153" y="113"/>
                    <a:pt x="153" y="113"/>
                  </a:cubicBezTo>
                  <a:cubicBezTo>
                    <a:pt x="172" y="44"/>
                    <a:pt x="172" y="44"/>
                    <a:pt x="172" y="44"/>
                  </a:cubicBezTo>
                  <a:cubicBezTo>
                    <a:pt x="172" y="44"/>
                    <a:pt x="172" y="44"/>
                    <a:pt x="172" y="44"/>
                  </a:cubicBezTo>
                  <a:cubicBezTo>
                    <a:pt x="153" y="32"/>
                    <a:pt x="137" y="18"/>
                    <a:pt x="128" y="0"/>
                  </a:cubicBezTo>
                </a:path>
              </a:pathLst>
            </a:custGeom>
            <a:solidFill>
              <a:srgbClr val="4444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ṧļíḋé"/>
            <p:cNvSpPr/>
            <p:nvPr/>
          </p:nvSpPr>
          <p:spPr bwMode="auto">
            <a:xfrm>
              <a:off x="16346" y="5584"/>
              <a:ext cx="178" cy="178"/>
            </a:xfrm>
            <a:custGeom>
              <a:avLst/>
              <a:gdLst>
                <a:gd name="T0" fmla="*/ 71 w 71"/>
                <a:gd name="T1" fmla="*/ 0 h 71"/>
                <a:gd name="T2" fmla="*/ 0 w 71"/>
                <a:gd name="T3" fmla="*/ 19 h 71"/>
                <a:gd name="T4" fmla="*/ 14 w 71"/>
                <a:gd name="T5" fmla="*/ 71 h 71"/>
                <a:gd name="T6" fmla="*/ 49 w 71"/>
                <a:gd name="T7" fmla="*/ 63 h 71"/>
                <a:gd name="T8" fmla="*/ 71 w 71"/>
                <a:gd name="T9" fmla="*/ 0 h 71"/>
              </a:gdLst>
              <a:ahLst/>
              <a:cxnLst>
                <a:cxn ang="0">
                  <a:pos x="T0" y="T1"/>
                </a:cxn>
                <a:cxn ang="0">
                  <a:pos x="T2" y="T3"/>
                </a:cxn>
                <a:cxn ang="0">
                  <a:pos x="T4" y="T5"/>
                </a:cxn>
                <a:cxn ang="0">
                  <a:pos x="T6" y="T7"/>
                </a:cxn>
                <a:cxn ang="0">
                  <a:pos x="T8" y="T9"/>
                </a:cxn>
              </a:cxnLst>
              <a:rect l="0" t="0" r="r" b="b"/>
              <a:pathLst>
                <a:path w="71" h="71">
                  <a:moveTo>
                    <a:pt x="71" y="0"/>
                  </a:moveTo>
                  <a:lnTo>
                    <a:pt x="0" y="19"/>
                  </a:lnTo>
                  <a:lnTo>
                    <a:pt x="14" y="71"/>
                  </a:lnTo>
                  <a:lnTo>
                    <a:pt x="49" y="63"/>
                  </a:lnTo>
                  <a:lnTo>
                    <a:pt x="71" y="0"/>
                  </a:lnTo>
                  <a:close/>
                </a:path>
              </a:pathLst>
            </a:custGeom>
            <a:solidFill>
              <a:srgbClr val="4444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ïSḻïde"/>
            <p:cNvSpPr/>
            <p:nvPr/>
          </p:nvSpPr>
          <p:spPr bwMode="auto">
            <a:xfrm>
              <a:off x="16346" y="5584"/>
              <a:ext cx="178" cy="178"/>
            </a:xfrm>
            <a:custGeom>
              <a:avLst/>
              <a:gdLst>
                <a:gd name="T0" fmla="*/ 71 w 71"/>
                <a:gd name="T1" fmla="*/ 0 h 71"/>
                <a:gd name="T2" fmla="*/ 0 w 71"/>
                <a:gd name="T3" fmla="*/ 19 h 71"/>
                <a:gd name="T4" fmla="*/ 14 w 71"/>
                <a:gd name="T5" fmla="*/ 71 h 71"/>
                <a:gd name="T6" fmla="*/ 49 w 71"/>
                <a:gd name="T7" fmla="*/ 63 h 71"/>
                <a:gd name="T8" fmla="*/ 71 w 71"/>
                <a:gd name="T9" fmla="*/ 0 h 71"/>
              </a:gdLst>
              <a:ahLst/>
              <a:cxnLst>
                <a:cxn ang="0">
                  <a:pos x="T0" y="T1"/>
                </a:cxn>
                <a:cxn ang="0">
                  <a:pos x="T2" y="T3"/>
                </a:cxn>
                <a:cxn ang="0">
                  <a:pos x="T4" y="T5"/>
                </a:cxn>
                <a:cxn ang="0">
                  <a:pos x="T6" y="T7"/>
                </a:cxn>
                <a:cxn ang="0">
                  <a:pos x="T8" y="T9"/>
                </a:cxn>
              </a:cxnLst>
              <a:rect l="0" t="0" r="r" b="b"/>
              <a:pathLst>
                <a:path w="71" h="71">
                  <a:moveTo>
                    <a:pt x="71" y="0"/>
                  </a:moveTo>
                  <a:lnTo>
                    <a:pt x="0" y="19"/>
                  </a:lnTo>
                  <a:lnTo>
                    <a:pt x="14" y="71"/>
                  </a:lnTo>
                  <a:lnTo>
                    <a:pt x="49" y="63"/>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íş1iďe"/>
            <p:cNvSpPr/>
            <p:nvPr/>
          </p:nvSpPr>
          <p:spPr bwMode="auto">
            <a:xfrm>
              <a:off x="16383" y="4294"/>
              <a:ext cx="248" cy="1290"/>
            </a:xfrm>
            <a:custGeom>
              <a:avLst/>
              <a:gdLst>
                <a:gd name="T0" fmla="*/ 107 w 110"/>
                <a:gd name="T1" fmla="*/ 0 h 577"/>
                <a:gd name="T2" fmla="*/ 67 w 110"/>
                <a:gd name="T3" fmla="*/ 8 h 577"/>
                <a:gd name="T4" fmla="*/ 25 w 110"/>
                <a:gd name="T5" fmla="*/ 210 h 577"/>
                <a:gd name="T6" fmla="*/ 90 w 110"/>
                <a:gd name="T7" fmla="*/ 500 h 577"/>
                <a:gd name="T8" fmla="*/ 62 w 110"/>
                <a:gd name="T9" fmla="*/ 577 h 577"/>
                <a:gd name="T10" fmla="*/ 68 w 110"/>
                <a:gd name="T11" fmla="*/ 576 h 577"/>
                <a:gd name="T12" fmla="*/ 95 w 110"/>
                <a:gd name="T13" fmla="*/ 500 h 577"/>
                <a:gd name="T14" fmla="*/ 30 w 110"/>
                <a:gd name="T15" fmla="*/ 210 h 577"/>
                <a:gd name="T16" fmla="*/ 72 w 110"/>
                <a:gd name="T17" fmla="*/ 8 h 577"/>
                <a:gd name="T18" fmla="*/ 110 w 110"/>
                <a:gd name="T19" fmla="*/ 0 h 577"/>
                <a:gd name="T20" fmla="*/ 107 w 110"/>
                <a:gd name="T21"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77">
                  <a:moveTo>
                    <a:pt x="107" y="0"/>
                  </a:moveTo>
                  <a:cubicBezTo>
                    <a:pt x="96" y="0"/>
                    <a:pt x="82" y="3"/>
                    <a:pt x="67" y="8"/>
                  </a:cubicBezTo>
                  <a:cubicBezTo>
                    <a:pt x="67" y="8"/>
                    <a:pt x="0" y="71"/>
                    <a:pt x="25" y="210"/>
                  </a:cubicBezTo>
                  <a:cubicBezTo>
                    <a:pt x="50" y="349"/>
                    <a:pt x="90" y="500"/>
                    <a:pt x="90" y="500"/>
                  </a:cubicBezTo>
                  <a:cubicBezTo>
                    <a:pt x="62" y="577"/>
                    <a:pt x="62" y="577"/>
                    <a:pt x="62" y="577"/>
                  </a:cubicBezTo>
                  <a:cubicBezTo>
                    <a:pt x="68" y="576"/>
                    <a:pt x="68" y="576"/>
                    <a:pt x="68" y="576"/>
                  </a:cubicBezTo>
                  <a:cubicBezTo>
                    <a:pt x="95" y="500"/>
                    <a:pt x="95" y="500"/>
                    <a:pt x="95" y="500"/>
                  </a:cubicBezTo>
                  <a:cubicBezTo>
                    <a:pt x="95" y="500"/>
                    <a:pt x="55" y="349"/>
                    <a:pt x="30" y="210"/>
                  </a:cubicBezTo>
                  <a:cubicBezTo>
                    <a:pt x="5" y="71"/>
                    <a:pt x="72" y="8"/>
                    <a:pt x="72" y="8"/>
                  </a:cubicBezTo>
                  <a:cubicBezTo>
                    <a:pt x="86" y="3"/>
                    <a:pt x="99" y="0"/>
                    <a:pt x="110" y="0"/>
                  </a:cubicBezTo>
                  <a:cubicBezTo>
                    <a:pt x="109" y="0"/>
                    <a:pt x="108" y="0"/>
                    <a:pt x="107" y="0"/>
                  </a:cubicBezTo>
                </a:path>
              </a:pathLst>
            </a:custGeom>
            <a:solidFill>
              <a:srgbClr val="4444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ïśľíḍe"/>
            <p:cNvSpPr/>
            <p:nvPr/>
          </p:nvSpPr>
          <p:spPr bwMode="auto">
            <a:xfrm>
              <a:off x="16343" y="6049"/>
              <a:ext cx="38" cy="63"/>
            </a:xfrm>
            <a:custGeom>
              <a:avLst/>
              <a:gdLst>
                <a:gd name="T0" fmla="*/ 6 w 17"/>
                <a:gd name="T1" fmla="*/ 0 h 28"/>
                <a:gd name="T2" fmla="*/ 0 w 17"/>
                <a:gd name="T3" fmla="*/ 14 h 28"/>
                <a:gd name="T4" fmla="*/ 6 w 17"/>
                <a:gd name="T5" fmla="*/ 20 h 28"/>
                <a:gd name="T6" fmla="*/ 6 w 17"/>
                <a:gd name="T7" fmla="*/ 20 h 28"/>
                <a:gd name="T8" fmla="*/ 9 w 17"/>
                <a:gd name="T9" fmla="*/ 21 h 28"/>
                <a:gd name="T10" fmla="*/ 14 w 17"/>
                <a:gd name="T11" fmla="*/ 28 h 28"/>
                <a:gd name="T12" fmla="*/ 17 w 17"/>
                <a:gd name="T13" fmla="*/ 26 h 28"/>
                <a:gd name="T14" fmla="*/ 5 w 17"/>
                <a:gd name="T15" fmla="*/ 14 h 28"/>
                <a:gd name="T16" fmla="*/ 9 w 17"/>
                <a:gd name="T17" fmla="*/ 5 h 28"/>
                <a:gd name="T18" fmla="*/ 6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6" y="0"/>
                  </a:moveTo>
                  <a:cubicBezTo>
                    <a:pt x="0" y="14"/>
                    <a:pt x="0" y="14"/>
                    <a:pt x="0" y="14"/>
                  </a:cubicBezTo>
                  <a:cubicBezTo>
                    <a:pt x="0" y="14"/>
                    <a:pt x="2" y="17"/>
                    <a:pt x="6" y="20"/>
                  </a:cubicBezTo>
                  <a:cubicBezTo>
                    <a:pt x="6" y="20"/>
                    <a:pt x="6" y="20"/>
                    <a:pt x="6" y="20"/>
                  </a:cubicBezTo>
                  <a:cubicBezTo>
                    <a:pt x="7" y="20"/>
                    <a:pt x="8" y="20"/>
                    <a:pt x="9" y="21"/>
                  </a:cubicBezTo>
                  <a:cubicBezTo>
                    <a:pt x="9" y="21"/>
                    <a:pt x="11" y="24"/>
                    <a:pt x="14" y="28"/>
                  </a:cubicBezTo>
                  <a:cubicBezTo>
                    <a:pt x="17" y="26"/>
                    <a:pt x="17" y="26"/>
                    <a:pt x="17" y="26"/>
                  </a:cubicBezTo>
                  <a:cubicBezTo>
                    <a:pt x="10" y="19"/>
                    <a:pt x="5" y="14"/>
                    <a:pt x="5" y="14"/>
                  </a:cubicBezTo>
                  <a:cubicBezTo>
                    <a:pt x="9" y="5"/>
                    <a:pt x="9" y="5"/>
                    <a:pt x="9" y="5"/>
                  </a:cubicBezTo>
                  <a:cubicBezTo>
                    <a:pt x="6" y="0"/>
                    <a:pt x="6" y="0"/>
                    <a:pt x="6" y="0"/>
                  </a:cubicBezTo>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išḷíďè"/>
            <p:cNvSpPr/>
            <p:nvPr/>
          </p:nvSpPr>
          <p:spPr bwMode="auto">
            <a:xfrm>
              <a:off x="16358" y="6039"/>
              <a:ext cx="10" cy="23"/>
            </a:xfrm>
            <a:custGeom>
              <a:avLst/>
              <a:gdLst>
                <a:gd name="T0" fmla="*/ 0 w 4"/>
                <a:gd name="T1" fmla="*/ 0 h 9"/>
                <a:gd name="T2" fmla="*/ 0 w 4"/>
                <a:gd name="T3" fmla="*/ 4 h 9"/>
                <a:gd name="T4" fmla="*/ 2 w 4"/>
                <a:gd name="T5" fmla="*/ 9 h 9"/>
                <a:gd name="T6" fmla="*/ 4 w 4"/>
                <a:gd name="T7" fmla="*/ 4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2" y="9"/>
                  </a:lnTo>
                  <a:lnTo>
                    <a:pt x="4" y="4"/>
                  </a:lnTo>
                  <a:lnTo>
                    <a:pt x="0" y="0"/>
                  </a:lnTo>
                  <a:close/>
                </a:path>
              </a:pathLst>
            </a:custGeom>
            <a:solidFill>
              <a:srgbClr val="3937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íṣ1íḓê"/>
            <p:cNvSpPr/>
            <p:nvPr/>
          </p:nvSpPr>
          <p:spPr bwMode="auto">
            <a:xfrm>
              <a:off x="16358" y="6039"/>
              <a:ext cx="10" cy="23"/>
            </a:xfrm>
            <a:custGeom>
              <a:avLst/>
              <a:gdLst>
                <a:gd name="T0" fmla="*/ 0 w 4"/>
                <a:gd name="T1" fmla="*/ 0 h 9"/>
                <a:gd name="T2" fmla="*/ 0 w 4"/>
                <a:gd name="T3" fmla="*/ 4 h 9"/>
                <a:gd name="T4" fmla="*/ 2 w 4"/>
                <a:gd name="T5" fmla="*/ 9 h 9"/>
                <a:gd name="T6" fmla="*/ 4 w 4"/>
                <a:gd name="T7" fmla="*/ 4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2" y="9"/>
                  </a:lnTo>
                  <a:lnTo>
                    <a:pt x="4"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îsļïḋê"/>
            <p:cNvSpPr/>
            <p:nvPr/>
          </p:nvSpPr>
          <p:spPr bwMode="auto">
            <a:xfrm>
              <a:off x="16376" y="6109"/>
              <a:ext cx="78" cy="78"/>
            </a:xfrm>
            <a:custGeom>
              <a:avLst/>
              <a:gdLst>
                <a:gd name="T0" fmla="*/ 3 w 35"/>
                <a:gd name="T1" fmla="*/ 0 h 35"/>
                <a:gd name="T2" fmla="*/ 0 w 35"/>
                <a:gd name="T3" fmla="*/ 2 h 35"/>
                <a:gd name="T4" fmla="*/ 0 w 35"/>
                <a:gd name="T5" fmla="*/ 2 h 35"/>
                <a:gd name="T6" fmla="*/ 35 w 35"/>
                <a:gd name="T7" fmla="*/ 35 h 35"/>
                <a:gd name="T8" fmla="*/ 29 w 35"/>
                <a:gd name="T9" fmla="*/ 25 h 35"/>
                <a:gd name="T10" fmla="*/ 3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3" y="0"/>
                  </a:moveTo>
                  <a:cubicBezTo>
                    <a:pt x="0" y="2"/>
                    <a:pt x="0" y="2"/>
                    <a:pt x="0" y="2"/>
                  </a:cubicBezTo>
                  <a:cubicBezTo>
                    <a:pt x="0" y="2"/>
                    <a:pt x="0" y="2"/>
                    <a:pt x="0" y="2"/>
                  </a:cubicBezTo>
                  <a:cubicBezTo>
                    <a:pt x="9" y="11"/>
                    <a:pt x="22" y="23"/>
                    <a:pt x="35" y="35"/>
                  </a:cubicBezTo>
                  <a:cubicBezTo>
                    <a:pt x="29" y="25"/>
                    <a:pt x="29" y="25"/>
                    <a:pt x="29" y="25"/>
                  </a:cubicBezTo>
                  <a:cubicBezTo>
                    <a:pt x="19" y="16"/>
                    <a:pt x="10" y="7"/>
                    <a:pt x="3" y="0"/>
                  </a:cubicBezTo>
                </a:path>
              </a:pathLst>
            </a:custGeom>
            <a:solidFill>
              <a:srgbClr val="B6B8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îṣľiḓè"/>
            <p:cNvSpPr/>
            <p:nvPr/>
          </p:nvSpPr>
          <p:spPr bwMode="auto">
            <a:xfrm>
              <a:off x="16358" y="5736"/>
              <a:ext cx="238" cy="543"/>
            </a:xfrm>
            <a:custGeom>
              <a:avLst/>
              <a:gdLst>
                <a:gd name="T0" fmla="*/ 36 w 106"/>
                <a:gd name="T1" fmla="*/ 191 h 242"/>
                <a:gd name="T2" fmla="*/ 42 w 106"/>
                <a:gd name="T3" fmla="*/ 201 h 242"/>
                <a:gd name="T4" fmla="*/ 106 w 106"/>
                <a:gd name="T5" fmla="*/ 242 h 242"/>
                <a:gd name="T6" fmla="*/ 106 w 106"/>
                <a:gd name="T7" fmla="*/ 241 h 242"/>
                <a:gd name="T8" fmla="*/ 36 w 106"/>
                <a:gd name="T9" fmla="*/ 191 h 242"/>
                <a:gd name="T10" fmla="*/ 54 w 106"/>
                <a:gd name="T11" fmla="*/ 0 h 242"/>
                <a:gd name="T12" fmla="*/ 49 w 106"/>
                <a:gd name="T13" fmla="*/ 2 h 242"/>
                <a:gd name="T14" fmla="*/ 0 w 106"/>
                <a:gd name="T15" fmla="*/ 135 h 242"/>
                <a:gd name="T16" fmla="*/ 4 w 106"/>
                <a:gd name="T17" fmla="*/ 140 h 242"/>
                <a:gd name="T18" fmla="*/ 54 w 106"/>
                <a:gd name="T1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242">
                  <a:moveTo>
                    <a:pt x="36" y="191"/>
                  </a:moveTo>
                  <a:cubicBezTo>
                    <a:pt x="42" y="201"/>
                    <a:pt x="42" y="201"/>
                    <a:pt x="42" y="201"/>
                  </a:cubicBezTo>
                  <a:cubicBezTo>
                    <a:pt x="64" y="220"/>
                    <a:pt x="89" y="238"/>
                    <a:pt x="106" y="242"/>
                  </a:cubicBezTo>
                  <a:cubicBezTo>
                    <a:pt x="106" y="241"/>
                    <a:pt x="106" y="241"/>
                    <a:pt x="106" y="241"/>
                  </a:cubicBezTo>
                  <a:cubicBezTo>
                    <a:pt x="87" y="234"/>
                    <a:pt x="59" y="211"/>
                    <a:pt x="36" y="191"/>
                  </a:cubicBezTo>
                  <a:moveTo>
                    <a:pt x="54" y="0"/>
                  </a:moveTo>
                  <a:cubicBezTo>
                    <a:pt x="49" y="2"/>
                    <a:pt x="49" y="2"/>
                    <a:pt x="49" y="2"/>
                  </a:cubicBezTo>
                  <a:cubicBezTo>
                    <a:pt x="0" y="135"/>
                    <a:pt x="0" y="135"/>
                    <a:pt x="0" y="135"/>
                  </a:cubicBezTo>
                  <a:cubicBezTo>
                    <a:pt x="4" y="140"/>
                    <a:pt x="4" y="140"/>
                    <a:pt x="4" y="140"/>
                  </a:cubicBezTo>
                  <a:cubicBezTo>
                    <a:pt x="54" y="0"/>
                    <a:pt x="54" y="0"/>
                    <a:pt x="54" y="0"/>
                  </a:cubicBezTo>
                </a:path>
              </a:pathLst>
            </a:custGeom>
            <a:solidFill>
              <a:srgbClr val="4444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îṩļïďè"/>
            <p:cNvSpPr/>
            <p:nvPr/>
          </p:nvSpPr>
          <p:spPr bwMode="auto">
            <a:xfrm>
              <a:off x="16468" y="5581"/>
              <a:ext cx="68" cy="160"/>
            </a:xfrm>
            <a:custGeom>
              <a:avLst/>
              <a:gdLst>
                <a:gd name="T0" fmla="*/ 27 w 27"/>
                <a:gd name="T1" fmla="*/ 0 h 64"/>
                <a:gd name="T2" fmla="*/ 22 w 27"/>
                <a:gd name="T3" fmla="*/ 1 h 64"/>
                <a:gd name="T4" fmla="*/ 0 w 27"/>
                <a:gd name="T5" fmla="*/ 64 h 64"/>
                <a:gd name="T6" fmla="*/ 5 w 27"/>
                <a:gd name="T7" fmla="*/ 62 h 64"/>
                <a:gd name="T8" fmla="*/ 27 w 27"/>
                <a:gd name="T9" fmla="*/ 0 h 64"/>
              </a:gdLst>
              <a:ahLst/>
              <a:cxnLst>
                <a:cxn ang="0">
                  <a:pos x="T0" y="T1"/>
                </a:cxn>
                <a:cxn ang="0">
                  <a:pos x="T2" y="T3"/>
                </a:cxn>
                <a:cxn ang="0">
                  <a:pos x="T4" y="T5"/>
                </a:cxn>
                <a:cxn ang="0">
                  <a:pos x="T6" y="T7"/>
                </a:cxn>
                <a:cxn ang="0">
                  <a:pos x="T8" y="T9"/>
                </a:cxn>
              </a:cxnLst>
              <a:rect l="0" t="0" r="r" b="b"/>
              <a:pathLst>
                <a:path w="27" h="64">
                  <a:moveTo>
                    <a:pt x="27" y="0"/>
                  </a:moveTo>
                  <a:lnTo>
                    <a:pt x="22" y="1"/>
                  </a:lnTo>
                  <a:lnTo>
                    <a:pt x="0" y="64"/>
                  </a:lnTo>
                  <a:lnTo>
                    <a:pt x="5" y="62"/>
                  </a:lnTo>
                  <a:lnTo>
                    <a:pt x="27" y="0"/>
                  </a:lnTo>
                  <a:close/>
                </a:path>
              </a:pathLst>
            </a:custGeom>
            <a:solidFill>
              <a:srgbClr val="3D3D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ïṧlíḍè"/>
            <p:cNvSpPr/>
            <p:nvPr/>
          </p:nvSpPr>
          <p:spPr bwMode="auto">
            <a:xfrm>
              <a:off x="16468" y="5581"/>
              <a:ext cx="68" cy="160"/>
            </a:xfrm>
            <a:custGeom>
              <a:avLst/>
              <a:gdLst>
                <a:gd name="T0" fmla="*/ 27 w 27"/>
                <a:gd name="T1" fmla="*/ 0 h 64"/>
                <a:gd name="T2" fmla="*/ 22 w 27"/>
                <a:gd name="T3" fmla="*/ 1 h 64"/>
                <a:gd name="T4" fmla="*/ 0 w 27"/>
                <a:gd name="T5" fmla="*/ 64 h 64"/>
                <a:gd name="T6" fmla="*/ 5 w 27"/>
                <a:gd name="T7" fmla="*/ 62 h 64"/>
                <a:gd name="T8" fmla="*/ 27 w 27"/>
                <a:gd name="T9" fmla="*/ 0 h 64"/>
              </a:gdLst>
              <a:ahLst/>
              <a:cxnLst>
                <a:cxn ang="0">
                  <a:pos x="T0" y="T1"/>
                </a:cxn>
                <a:cxn ang="0">
                  <a:pos x="T2" y="T3"/>
                </a:cxn>
                <a:cxn ang="0">
                  <a:pos x="T4" y="T5"/>
                </a:cxn>
                <a:cxn ang="0">
                  <a:pos x="T6" y="T7"/>
                </a:cxn>
                <a:cxn ang="0">
                  <a:pos x="T8" y="T9"/>
                </a:cxn>
              </a:cxnLst>
              <a:rect l="0" t="0" r="r" b="b"/>
              <a:pathLst>
                <a:path w="27" h="64">
                  <a:moveTo>
                    <a:pt x="27" y="0"/>
                  </a:moveTo>
                  <a:lnTo>
                    <a:pt x="22" y="1"/>
                  </a:lnTo>
                  <a:lnTo>
                    <a:pt x="0" y="64"/>
                  </a:lnTo>
                  <a:lnTo>
                    <a:pt x="5" y="62"/>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ïṥ1îḍè"/>
            <p:cNvSpPr/>
            <p:nvPr/>
          </p:nvSpPr>
          <p:spPr bwMode="auto">
            <a:xfrm>
              <a:off x="16356" y="4216"/>
              <a:ext cx="605" cy="2063"/>
            </a:xfrm>
            <a:custGeom>
              <a:avLst/>
              <a:gdLst>
                <a:gd name="T0" fmla="*/ 85 w 271"/>
                <a:gd name="T1" fmla="*/ 42 h 921"/>
                <a:gd name="T2" fmla="*/ 43 w 271"/>
                <a:gd name="T3" fmla="*/ 244 h 921"/>
                <a:gd name="T4" fmla="*/ 108 w 271"/>
                <a:gd name="T5" fmla="*/ 534 h 921"/>
                <a:gd name="T6" fmla="*/ 0 w 271"/>
                <a:gd name="T7" fmla="*/ 833 h 921"/>
                <a:gd name="T8" fmla="*/ 113 w 271"/>
                <a:gd name="T9" fmla="*/ 921 h 921"/>
                <a:gd name="T10" fmla="*/ 221 w 271"/>
                <a:gd name="T11" fmla="*/ 682 h 921"/>
                <a:gd name="T12" fmla="*/ 258 w 271"/>
                <a:gd name="T13" fmla="*/ 469 h 921"/>
                <a:gd name="T14" fmla="*/ 196 w 271"/>
                <a:gd name="T15" fmla="*/ 129 h 921"/>
                <a:gd name="T16" fmla="*/ 85 w 271"/>
                <a:gd name="T17" fmla="*/ 42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921">
                  <a:moveTo>
                    <a:pt x="85" y="42"/>
                  </a:moveTo>
                  <a:cubicBezTo>
                    <a:pt x="85" y="42"/>
                    <a:pt x="18" y="105"/>
                    <a:pt x="43" y="244"/>
                  </a:cubicBezTo>
                  <a:cubicBezTo>
                    <a:pt x="68" y="383"/>
                    <a:pt x="108" y="534"/>
                    <a:pt x="108" y="534"/>
                  </a:cubicBezTo>
                  <a:cubicBezTo>
                    <a:pt x="0" y="833"/>
                    <a:pt x="0" y="833"/>
                    <a:pt x="0" y="833"/>
                  </a:cubicBezTo>
                  <a:cubicBezTo>
                    <a:pt x="0" y="833"/>
                    <a:pt x="76" y="912"/>
                    <a:pt x="113" y="921"/>
                  </a:cubicBezTo>
                  <a:cubicBezTo>
                    <a:pt x="221" y="682"/>
                    <a:pt x="221" y="682"/>
                    <a:pt x="221" y="682"/>
                  </a:cubicBezTo>
                  <a:cubicBezTo>
                    <a:pt x="221" y="682"/>
                    <a:pt x="271" y="599"/>
                    <a:pt x="258" y="469"/>
                  </a:cubicBezTo>
                  <a:cubicBezTo>
                    <a:pt x="244" y="339"/>
                    <a:pt x="196" y="129"/>
                    <a:pt x="196" y="129"/>
                  </a:cubicBezTo>
                  <a:cubicBezTo>
                    <a:pt x="196" y="129"/>
                    <a:pt x="196" y="0"/>
                    <a:pt x="85" y="42"/>
                  </a:cubicBezTo>
                </a:path>
              </a:pathLst>
            </a:custGeom>
            <a:solidFill>
              <a:srgbClr val="4C4C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7" name="işliḋê"/>
            <p:cNvSpPr/>
            <p:nvPr/>
          </p:nvSpPr>
          <p:spPr bwMode="auto">
            <a:xfrm>
              <a:off x="16346" y="6094"/>
              <a:ext cx="30" cy="38"/>
            </a:xfrm>
            <a:custGeom>
              <a:avLst/>
              <a:gdLst>
                <a:gd name="T0" fmla="*/ 5 w 13"/>
                <a:gd name="T1" fmla="*/ 0 h 16"/>
                <a:gd name="T2" fmla="*/ 0 w 13"/>
                <a:gd name="T3" fmla="*/ 4 h 16"/>
                <a:gd name="T4" fmla="*/ 8 w 13"/>
                <a:gd name="T5" fmla="*/ 16 h 16"/>
                <a:gd name="T6" fmla="*/ 11 w 13"/>
                <a:gd name="T7" fmla="*/ 15 h 16"/>
                <a:gd name="T8" fmla="*/ 9 w 13"/>
                <a:gd name="T9" fmla="*/ 11 h 16"/>
                <a:gd name="T10" fmla="*/ 13 w 13"/>
                <a:gd name="T11" fmla="*/ 8 h 16"/>
                <a:gd name="T12" fmla="*/ 5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5" y="0"/>
                  </a:moveTo>
                  <a:cubicBezTo>
                    <a:pt x="3" y="0"/>
                    <a:pt x="1" y="2"/>
                    <a:pt x="0" y="4"/>
                  </a:cubicBezTo>
                  <a:cubicBezTo>
                    <a:pt x="1" y="6"/>
                    <a:pt x="4" y="11"/>
                    <a:pt x="8" y="16"/>
                  </a:cubicBezTo>
                  <a:cubicBezTo>
                    <a:pt x="11" y="15"/>
                    <a:pt x="11" y="15"/>
                    <a:pt x="11" y="15"/>
                  </a:cubicBezTo>
                  <a:cubicBezTo>
                    <a:pt x="9" y="11"/>
                    <a:pt x="9" y="11"/>
                    <a:pt x="9" y="11"/>
                  </a:cubicBezTo>
                  <a:cubicBezTo>
                    <a:pt x="13" y="8"/>
                    <a:pt x="13" y="8"/>
                    <a:pt x="13" y="8"/>
                  </a:cubicBezTo>
                  <a:cubicBezTo>
                    <a:pt x="10" y="5"/>
                    <a:pt x="7" y="3"/>
                    <a:pt x="5" y="0"/>
                  </a:cubicBezTo>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8" name="îs1íḑê"/>
            <p:cNvSpPr/>
            <p:nvPr/>
          </p:nvSpPr>
          <p:spPr bwMode="auto">
            <a:xfrm>
              <a:off x="16363" y="6129"/>
              <a:ext cx="135" cy="228"/>
            </a:xfrm>
            <a:custGeom>
              <a:avLst/>
              <a:gdLst>
                <a:gd name="T0" fmla="*/ 3 w 60"/>
                <a:gd name="T1" fmla="*/ 0 h 102"/>
                <a:gd name="T2" fmla="*/ 0 w 60"/>
                <a:gd name="T3" fmla="*/ 1 h 102"/>
                <a:gd name="T4" fmla="*/ 60 w 60"/>
                <a:gd name="T5" fmla="*/ 102 h 102"/>
                <a:gd name="T6" fmla="*/ 59 w 60"/>
                <a:gd name="T7" fmla="*/ 78 h 102"/>
                <a:gd name="T8" fmla="*/ 43 w 60"/>
                <a:gd name="T9" fmla="*/ 51 h 102"/>
                <a:gd name="T10" fmla="*/ 35 w 60"/>
                <a:gd name="T11" fmla="*/ 48 h 102"/>
                <a:gd name="T12" fmla="*/ 3 w 60"/>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60" h="102">
                  <a:moveTo>
                    <a:pt x="3" y="0"/>
                  </a:moveTo>
                  <a:cubicBezTo>
                    <a:pt x="0" y="1"/>
                    <a:pt x="0" y="1"/>
                    <a:pt x="0" y="1"/>
                  </a:cubicBezTo>
                  <a:cubicBezTo>
                    <a:pt x="16" y="24"/>
                    <a:pt x="46" y="69"/>
                    <a:pt x="60" y="102"/>
                  </a:cubicBezTo>
                  <a:cubicBezTo>
                    <a:pt x="60" y="94"/>
                    <a:pt x="59" y="86"/>
                    <a:pt x="59" y="78"/>
                  </a:cubicBezTo>
                  <a:cubicBezTo>
                    <a:pt x="54" y="69"/>
                    <a:pt x="48" y="60"/>
                    <a:pt x="43" y="51"/>
                  </a:cubicBezTo>
                  <a:cubicBezTo>
                    <a:pt x="35" y="48"/>
                    <a:pt x="35" y="48"/>
                    <a:pt x="35" y="48"/>
                  </a:cubicBezTo>
                  <a:cubicBezTo>
                    <a:pt x="3" y="0"/>
                    <a:pt x="3" y="0"/>
                    <a:pt x="3" y="0"/>
                  </a:cubicBezTo>
                </a:path>
              </a:pathLst>
            </a:custGeom>
            <a:solidFill>
              <a:srgbClr val="E5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9" name="ïş1íḓé"/>
            <p:cNvSpPr/>
            <p:nvPr/>
          </p:nvSpPr>
          <p:spPr bwMode="auto">
            <a:xfrm>
              <a:off x="16366" y="6111"/>
              <a:ext cx="95" cy="130"/>
            </a:xfrm>
            <a:custGeom>
              <a:avLst/>
              <a:gdLst>
                <a:gd name="T0" fmla="*/ 4 w 42"/>
                <a:gd name="T1" fmla="*/ 0 h 58"/>
                <a:gd name="T2" fmla="*/ 0 w 42"/>
                <a:gd name="T3" fmla="*/ 3 h 58"/>
                <a:gd name="T4" fmla="*/ 2 w 42"/>
                <a:gd name="T5" fmla="*/ 7 h 58"/>
                <a:gd name="T6" fmla="*/ 34 w 42"/>
                <a:gd name="T7" fmla="*/ 55 h 58"/>
                <a:gd name="T8" fmla="*/ 42 w 42"/>
                <a:gd name="T9" fmla="*/ 58 h 58"/>
                <a:gd name="T10" fmla="*/ 4 w 42"/>
                <a:gd name="T11" fmla="*/ 0 h 58"/>
                <a:gd name="T12" fmla="*/ 4 w 4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4" y="0"/>
                  </a:moveTo>
                  <a:cubicBezTo>
                    <a:pt x="0" y="3"/>
                    <a:pt x="0" y="3"/>
                    <a:pt x="0" y="3"/>
                  </a:cubicBezTo>
                  <a:cubicBezTo>
                    <a:pt x="2" y="7"/>
                    <a:pt x="2" y="7"/>
                    <a:pt x="2" y="7"/>
                  </a:cubicBezTo>
                  <a:cubicBezTo>
                    <a:pt x="34" y="55"/>
                    <a:pt x="34" y="55"/>
                    <a:pt x="34" y="55"/>
                  </a:cubicBezTo>
                  <a:cubicBezTo>
                    <a:pt x="42" y="58"/>
                    <a:pt x="42" y="58"/>
                    <a:pt x="42" y="58"/>
                  </a:cubicBezTo>
                  <a:cubicBezTo>
                    <a:pt x="27" y="34"/>
                    <a:pt x="12" y="12"/>
                    <a:pt x="4" y="0"/>
                  </a:cubicBezTo>
                  <a:cubicBezTo>
                    <a:pt x="4" y="0"/>
                    <a:pt x="4" y="0"/>
                    <a:pt x="4" y="0"/>
                  </a:cubicBezTo>
                </a:path>
              </a:pathLst>
            </a:custGeom>
            <a:solidFill>
              <a:srgbClr val="B6B8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0" name="îṩļïḍê"/>
            <p:cNvSpPr/>
            <p:nvPr/>
          </p:nvSpPr>
          <p:spPr bwMode="auto">
            <a:xfrm>
              <a:off x="16533" y="6389"/>
              <a:ext cx="8" cy="45"/>
            </a:xfrm>
            <a:custGeom>
              <a:avLst/>
              <a:gdLst>
                <a:gd name="T0" fmla="*/ 0 w 3"/>
                <a:gd name="T1" fmla="*/ 0 h 20"/>
                <a:gd name="T2" fmla="*/ 1 w 3"/>
                <a:gd name="T3" fmla="*/ 20 h 20"/>
                <a:gd name="T4" fmla="*/ 2 w 3"/>
                <a:gd name="T5" fmla="*/ 16 h 20"/>
                <a:gd name="T6" fmla="*/ 0 w 3"/>
                <a:gd name="T7" fmla="*/ 0 h 20"/>
              </a:gdLst>
              <a:ahLst/>
              <a:cxnLst>
                <a:cxn ang="0">
                  <a:pos x="T0" y="T1"/>
                </a:cxn>
                <a:cxn ang="0">
                  <a:pos x="T2" y="T3"/>
                </a:cxn>
                <a:cxn ang="0">
                  <a:pos x="T4" y="T5"/>
                </a:cxn>
                <a:cxn ang="0">
                  <a:pos x="T6" y="T7"/>
                </a:cxn>
              </a:cxnLst>
              <a:rect l="0" t="0" r="r" b="b"/>
              <a:pathLst>
                <a:path w="3" h="20">
                  <a:moveTo>
                    <a:pt x="0" y="0"/>
                  </a:moveTo>
                  <a:cubicBezTo>
                    <a:pt x="0" y="7"/>
                    <a:pt x="0" y="13"/>
                    <a:pt x="1" y="20"/>
                  </a:cubicBezTo>
                  <a:cubicBezTo>
                    <a:pt x="1" y="19"/>
                    <a:pt x="1" y="18"/>
                    <a:pt x="2" y="16"/>
                  </a:cubicBezTo>
                  <a:cubicBezTo>
                    <a:pt x="3" y="12"/>
                    <a:pt x="2" y="7"/>
                    <a:pt x="0"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1" name="îṡḷiďê"/>
            <p:cNvSpPr/>
            <p:nvPr/>
          </p:nvSpPr>
          <p:spPr bwMode="auto">
            <a:xfrm>
              <a:off x="16486" y="6456"/>
              <a:ext cx="18" cy="13"/>
            </a:xfrm>
            <a:custGeom>
              <a:avLst/>
              <a:gdLst>
                <a:gd name="T0" fmla="*/ 7 w 7"/>
                <a:gd name="T1" fmla="*/ 0 h 5"/>
                <a:gd name="T2" fmla="*/ 0 w 7"/>
                <a:gd name="T3" fmla="*/ 5 h 5"/>
                <a:gd name="T4" fmla="*/ 5 w 7"/>
                <a:gd name="T5" fmla="*/ 5 h 5"/>
                <a:gd name="T6" fmla="*/ 7 w 7"/>
                <a:gd name="T7" fmla="*/ 5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2"/>
                    <a:pt x="3" y="4"/>
                    <a:pt x="0" y="5"/>
                  </a:cubicBezTo>
                  <a:cubicBezTo>
                    <a:pt x="2" y="5"/>
                    <a:pt x="4" y="5"/>
                    <a:pt x="5" y="5"/>
                  </a:cubicBezTo>
                  <a:cubicBezTo>
                    <a:pt x="6" y="5"/>
                    <a:pt x="7" y="5"/>
                    <a:pt x="7" y="5"/>
                  </a:cubicBezTo>
                  <a:cubicBezTo>
                    <a:pt x="7" y="3"/>
                    <a:pt x="7" y="2"/>
                    <a:pt x="7" y="0"/>
                  </a:cubicBezTo>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2" name="ï$lïdê"/>
            <p:cNvSpPr/>
            <p:nvPr/>
          </p:nvSpPr>
          <p:spPr bwMode="auto">
            <a:xfrm>
              <a:off x="16531" y="6386"/>
              <a:ext cx="5" cy="50"/>
            </a:xfrm>
            <a:custGeom>
              <a:avLst/>
              <a:gdLst>
                <a:gd name="T0" fmla="*/ 0 w 2"/>
                <a:gd name="T1" fmla="*/ 0 h 22"/>
                <a:gd name="T2" fmla="*/ 2 w 2"/>
                <a:gd name="T3" fmla="*/ 22 h 22"/>
                <a:gd name="T4" fmla="*/ 2 w 2"/>
                <a:gd name="T5" fmla="*/ 21 h 22"/>
                <a:gd name="T6" fmla="*/ 1 w 2"/>
                <a:gd name="T7" fmla="*/ 1 h 22"/>
                <a:gd name="T8" fmla="*/ 0 w 2"/>
                <a:gd name="T9" fmla="*/ 0 h 22"/>
              </a:gdLst>
              <a:ahLst/>
              <a:cxnLst>
                <a:cxn ang="0">
                  <a:pos x="T0" y="T1"/>
                </a:cxn>
                <a:cxn ang="0">
                  <a:pos x="T2" y="T3"/>
                </a:cxn>
                <a:cxn ang="0">
                  <a:pos x="T4" y="T5"/>
                </a:cxn>
                <a:cxn ang="0">
                  <a:pos x="T6" y="T7"/>
                </a:cxn>
                <a:cxn ang="0">
                  <a:pos x="T8" y="T9"/>
                </a:cxn>
              </a:cxnLst>
              <a:rect l="0" t="0" r="r" b="b"/>
              <a:pathLst>
                <a:path w="2" h="22">
                  <a:moveTo>
                    <a:pt x="0" y="0"/>
                  </a:moveTo>
                  <a:cubicBezTo>
                    <a:pt x="1" y="7"/>
                    <a:pt x="1" y="15"/>
                    <a:pt x="2" y="22"/>
                  </a:cubicBezTo>
                  <a:cubicBezTo>
                    <a:pt x="2" y="22"/>
                    <a:pt x="2" y="22"/>
                    <a:pt x="2" y="21"/>
                  </a:cubicBezTo>
                  <a:cubicBezTo>
                    <a:pt x="1" y="14"/>
                    <a:pt x="1" y="8"/>
                    <a:pt x="1" y="1"/>
                  </a:cubicBezTo>
                  <a:cubicBezTo>
                    <a:pt x="1" y="0"/>
                    <a:pt x="1" y="0"/>
                    <a:pt x="0" y="0"/>
                  </a:cubicBezTo>
                </a:path>
              </a:pathLst>
            </a:custGeom>
            <a:solidFill>
              <a:srgbClr val="5750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3" name="iṡlïḍê"/>
            <p:cNvSpPr/>
            <p:nvPr/>
          </p:nvSpPr>
          <p:spPr bwMode="auto">
            <a:xfrm>
              <a:off x="16503" y="6371"/>
              <a:ext cx="33" cy="98"/>
            </a:xfrm>
            <a:custGeom>
              <a:avLst/>
              <a:gdLst>
                <a:gd name="T0" fmla="*/ 11 w 15"/>
                <a:gd name="T1" fmla="*/ 0 h 43"/>
                <a:gd name="T2" fmla="*/ 5 w 15"/>
                <a:gd name="T3" fmla="*/ 14 h 43"/>
                <a:gd name="T4" fmla="*/ 5 w 15"/>
                <a:gd name="T5" fmla="*/ 24 h 43"/>
                <a:gd name="T6" fmla="*/ 0 w 15"/>
                <a:gd name="T7" fmla="*/ 38 h 43"/>
                <a:gd name="T8" fmla="*/ 0 w 15"/>
                <a:gd name="T9" fmla="*/ 43 h 43"/>
                <a:gd name="T10" fmla="*/ 15 w 15"/>
                <a:gd name="T11" fmla="*/ 29 h 43"/>
                <a:gd name="T12" fmla="*/ 13 w 15"/>
                <a:gd name="T13" fmla="*/ 7 h 43"/>
                <a:gd name="T14" fmla="*/ 11 w 15"/>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43">
                  <a:moveTo>
                    <a:pt x="11" y="0"/>
                  </a:moveTo>
                  <a:cubicBezTo>
                    <a:pt x="9" y="5"/>
                    <a:pt x="7" y="10"/>
                    <a:pt x="5" y="14"/>
                  </a:cubicBezTo>
                  <a:cubicBezTo>
                    <a:pt x="6" y="18"/>
                    <a:pt x="6" y="22"/>
                    <a:pt x="5" y="24"/>
                  </a:cubicBezTo>
                  <a:cubicBezTo>
                    <a:pt x="4" y="31"/>
                    <a:pt x="2" y="35"/>
                    <a:pt x="0" y="38"/>
                  </a:cubicBezTo>
                  <a:cubicBezTo>
                    <a:pt x="0" y="40"/>
                    <a:pt x="0" y="41"/>
                    <a:pt x="0" y="43"/>
                  </a:cubicBezTo>
                  <a:cubicBezTo>
                    <a:pt x="6" y="43"/>
                    <a:pt x="11" y="39"/>
                    <a:pt x="15" y="29"/>
                  </a:cubicBezTo>
                  <a:cubicBezTo>
                    <a:pt x="14" y="22"/>
                    <a:pt x="14" y="14"/>
                    <a:pt x="13" y="7"/>
                  </a:cubicBezTo>
                  <a:cubicBezTo>
                    <a:pt x="13" y="5"/>
                    <a:pt x="12" y="3"/>
                    <a:pt x="11" y="0"/>
                  </a:cubicBezTo>
                </a:path>
              </a:pathLst>
            </a:custGeom>
            <a:solidFill>
              <a:srgbClr val="3937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4" name="iṥlíḑè"/>
            <p:cNvSpPr/>
            <p:nvPr/>
          </p:nvSpPr>
          <p:spPr bwMode="auto">
            <a:xfrm>
              <a:off x="16496" y="6301"/>
              <a:ext cx="33" cy="103"/>
            </a:xfrm>
            <a:custGeom>
              <a:avLst/>
              <a:gdLst>
                <a:gd name="T0" fmla="*/ 0 w 14"/>
                <a:gd name="T1" fmla="*/ 0 h 45"/>
                <a:gd name="T2" fmla="*/ 1 w 14"/>
                <a:gd name="T3" fmla="*/ 24 h 45"/>
                <a:gd name="T4" fmla="*/ 8 w 14"/>
                <a:gd name="T5" fmla="*/ 45 h 45"/>
                <a:gd name="T6" fmla="*/ 14 w 14"/>
                <a:gd name="T7" fmla="*/ 31 h 45"/>
                <a:gd name="T8" fmla="*/ 0 w 14"/>
                <a:gd name="T9" fmla="*/ 0 h 45"/>
              </a:gdLst>
              <a:ahLst/>
              <a:cxnLst>
                <a:cxn ang="0">
                  <a:pos x="T0" y="T1"/>
                </a:cxn>
                <a:cxn ang="0">
                  <a:pos x="T2" y="T3"/>
                </a:cxn>
                <a:cxn ang="0">
                  <a:pos x="T4" y="T5"/>
                </a:cxn>
                <a:cxn ang="0">
                  <a:pos x="T6" y="T7"/>
                </a:cxn>
                <a:cxn ang="0">
                  <a:pos x="T8" y="T9"/>
                </a:cxn>
              </a:cxnLst>
              <a:rect l="0" t="0" r="r" b="b"/>
              <a:pathLst>
                <a:path w="14" h="45">
                  <a:moveTo>
                    <a:pt x="0" y="0"/>
                  </a:moveTo>
                  <a:cubicBezTo>
                    <a:pt x="0" y="8"/>
                    <a:pt x="1" y="16"/>
                    <a:pt x="1" y="24"/>
                  </a:cubicBezTo>
                  <a:cubicBezTo>
                    <a:pt x="4" y="32"/>
                    <a:pt x="7" y="39"/>
                    <a:pt x="8" y="45"/>
                  </a:cubicBezTo>
                  <a:cubicBezTo>
                    <a:pt x="10" y="41"/>
                    <a:pt x="12" y="36"/>
                    <a:pt x="14" y="31"/>
                  </a:cubicBezTo>
                  <a:cubicBezTo>
                    <a:pt x="11" y="22"/>
                    <a:pt x="6" y="11"/>
                    <a:pt x="0" y="0"/>
                  </a:cubicBezTo>
                </a:path>
              </a:pathLst>
            </a:custGeom>
            <a:solidFill>
              <a:srgbClr val="CE95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iṩḷîḓê"/>
            <p:cNvSpPr/>
            <p:nvPr/>
          </p:nvSpPr>
          <p:spPr bwMode="auto">
            <a:xfrm>
              <a:off x="16358" y="6094"/>
              <a:ext cx="18" cy="18"/>
            </a:xfrm>
            <a:custGeom>
              <a:avLst/>
              <a:gdLst>
                <a:gd name="T0" fmla="*/ 0 w 8"/>
                <a:gd name="T1" fmla="*/ 0 h 8"/>
                <a:gd name="T2" fmla="*/ 0 w 8"/>
                <a:gd name="T3" fmla="*/ 0 h 8"/>
                <a:gd name="T4" fmla="*/ 8 w 8"/>
                <a:gd name="T5" fmla="*/ 8 h 8"/>
                <a:gd name="T6" fmla="*/ 8 w 8"/>
                <a:gd name="T7" fmla="*/ 8 h 8"/>
                <a:gd name="T8" fmla="*/ 3 w 8"/>
                <a:gd name="T9" fmla="*/ 1 h 8"/>
                <a:gd name="T10" fmla="*/ 0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0" y="0"/>
                  </a:moveTo>
                  <a:cubicBezTo>
                    <a:pt x="0" y="0"/>
                    <a:pt x="0" y="0"/>
                    <a:pt x="0" y="0"/>
                  </a:cubicBezTo>
                  <a:cubicBezTo>
                    <a:pt x="2" y="3"/>
                    <a:pt x="5" y="5"/>
                    <a:pt x="8" y="8"/>
                  </a:cubicBezTo>
                  <a:cubicBezTo>
                    <a:pt x="8" y="8"/>
                    <a:pt x="8" y="8"/>
                    <a:pt x="8" y="8"/>
                  </a:cubicBezTo>
                  <a:cubicBezTo>
                    <a:pt x="5" y="4"/>
                    <a:pt x="3" y="1"/>
                    <a:pt x="3" y="1"/>
                  </a:cubicBezTo>
                  <a:cubicBezTo>
                    <a:pt x="2" y="0"/>
                    <a:pt x="1" y="0"/>
                    <a:pt x="0" y="0"/>
                  </a:cubicBezTo>
                </a:path>
              </a:pathLst>
            </a:custGeom>
            <a:solidFill>
              <a:srgbClr val="3937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6" name="ïṡļiḑê"/>
            <p:cNvSpPr/>
            <p:nvPr/>
          </p:nvSpPr>
          <p:spPr bwMode="auto">
            <a:xfrm>
              <a:off x="16376" y="61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3A5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iṡ1íḍè"/>
            <p:cNvSpPr/>
            <p:nvPr/>
          </p:nvSpPr>
          <p:spPr bwMode="auto">
            <a:xfrm>
              <a:off x="16303" y="6094"/>
              <a:ext cx="183" cy="375"/>
            </a:xfrm>
            <a:custGeom>
              <a:avLst/>
              <a:gdLst>
                <a:gd name="T0" fmla="*/ 14 w 82"/>
                <a:gd name="T1" fmla="*/ 0 h 167"/>
                <a:gd name="T2" fmla="*/ 0 w 82"/>
                <a:gd name="T3" fmla="*/ 32 h 167"/>
                <a:gd name="T4" fmla="*/ 30 w 82"/>
                <a:gd name="T5" fmla="*/ 117 h 167"/>
                <a:gd name="T6" fmla="*/ 63 w 82"/>
                <a:gd name="T7" fmla="*/ 163 h 167"/>
                <a:gd name="T8" fmla="*/ 77 w 82"/>
                <a:gd name="T9" fmla="*/ 167 h 167"/>
                <a:gd name="T10" fmla="*/ 82 w 82"/>
                <a:gd name="T11" fmla="*/ 167 h 167"/>
                <a:gd name="T12" fmla="*/ 74 w 82"/>
                <a:gd name="T13" fmla="*/ 163 h 167"/>
                <a:gd name="T14" fmla="*/ 40 w 82"/>
                <a:gd name="T15" fmla="*/ 117 h 167"/>
                <a:gd name="T16" fmla="*/ 11 w 82"/>
                <a:gd name="T17" fmla="*/ 32 h 167"/>
                <a:gd name="T18" fmla="*/ 19 w 82"/>
                <a:gd name="T19" fmla="*/ 4 h 167"/>
                <a:gd name="T20" fmla="*/ 17 w 82"/>
                <a:gd name="T21" fmla="*/ 1 h 167"/>
                <a:gd name="T22" fmla="*/ 14 w 82"/>
                <a:gd name="T2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167">
                  <a:moveTo>
                    <a:pt x="14" y="0"/>
                  </a:moveTo>
                  <a:cubicBezTo>
                    <a:pt x="3" y="0"/>
                    <a:pt x="0" y="32"/>
                    <a:pt x="0" y="32"/>
                  </a:cubicBezTo>
                  <a:cubicBezTo>
                    <a:pt x="30" y="117"/>
                    <a:pt x="30" y="117"/>
                    <a:pt x="30" y="117"/>
                  </a:cubicBezTo>
                  <a:cubicBezTo>
                    <a:pt x="63" y="163"/>
                    <a:pt x="63" y="163"/>
                    <a:pt x="63" y="163"/>
                  </a:cubicBezTo>
                  <a:cubicBezTo>
                    <a:pt x="63" y="163"/>
                    <a:pt x="70" y="167"/>
                    <a:pt x="77" y="167"/>
                  </a:cubicBezTo>
                  <a:cubicBezTo>
                    <a:pt x="79" y="167"/>
                    <a:pt x="81" y="167"/>
                    <a:pt x="82" y="167"/>
                  </a:cubicBezTo>
                  <a:cubicBezTo>
                    <a:pt x="77" y="165"/>
                    <a:pt x="74" y="163"/>
                    <a:pt x="74" y="163"/>
                  </a:cubicBezTo>
                  <a:cubicBezTo>
                    <a:pt x="40" y="117"/>
                    <a:pt x="40" y="117"/>
                    <a:pt x="40" y="117"/>
                  </a:cubicBezTo>
                  <a:cubicBezTo>
                    <a:pt x="11" y="32"/>
                    <a:pt x="11" y="32"/>
                    <a:pt x="11" y="32"/>
                  </a:cubicBezTo>
                  <a:cubicBezTo>
                    <a:pt x="11" y="32"/>
                    <a:pt x="12" y="12"/>
                    <a:pt x="19" y="4"/>
                  </a:cubicBezTo>
                  <a:cubicBezTo>
                    <a:pt x="17" y="2"/>
                    <a:pt x="17" y="1"/>
                    <a:pt x="17" y="1"/>
                  </a:cubicBezTo>
                  <a:cubicBezTo>
                    <a:pt x="16" y="0"/>
                    <a:pt x="15" y="0"/>
                    <a:pt x="14" y="0"/>
                  </a:cubicBezTo>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8" name="îşḻíḋè"/>
            <p:cNvSpPr/>
            <p:nvPr/>
          </p:nvSpPr>
          <p:spPr bwMode="auto">
            <a:xfrm>
              <a:off x="16328" y="6104"/>
              <a:ext cx="175" cy="365"/>
            </a:xfrm>
            <a:custGeom>
              <a:avLst/>
              <a:gdLst>
                <a:gd name="T0" fmla="*/ 8 w 78"/>
                <a:gd name="T1" fmla="*/ 0 h 163"/>
                <a:gd name="T2" fmla="*/ 0 w 78"/>
                <a:gd name="T3" fmla="*/ 28 h 163"/>
                <a:gd name="T4" fmla="*/ 29 w 78"/>
                <a:gd name="T5" fmla="*/ 113 h 163"/>
                <a:gd name="T6" fmla="*/ 63 w 78"/>
                <a:gd name="T7" fmla="*/ 159 h 163"/>
                <a:gd name="T8" fmla="*/ 71 w 78"/>
                <a:gd name="T9" fmla="*/ 163 h 163"/>
                <a:gd name="T10" fmla="*/ 78 w 78"/>
                <a:gd name="T11" fmla="*/ 158 h 163"/>
                <a:gd name="T12" fmla="*/ 77 w 78"/>
                <a:gd name="T13" fmla="*/ 140 h 163"/>
                <a:gd name="T14" fmla="*/ 11 w 78"/>
                <a:gd name="T15" fmla="*/ 15 h 163"/>
                <a:gd name="T16" fmla="*/ 16 w 78"/>
                <a:gd name="T17" fmla="*/ 12 h 163"/>
                <a:gd name="T18" fmla="*/ 8 w 78"/>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63">
                  <a:moveTo>
                    <a:pt x="8" y="0"/>
                  </a:moveTo>
                  <a:cubicBezTo>
                    <a:pt x="1" y="8"/>
                    <a:pt x="0" y="28"/>
                    <a:pt x="0" y="28"/>
                  </a:cubicBezTo>
                  <a:cubicBezTo>
                    <a:pt x="29" y="113"/>
                    <a:pt x="29" y="113"/>
                    <a:pt x="29" y="113"/>
                  </a:cubicBezTo>
                  <a:cubicBezTo>
                    <a:pt x="63" y="159"/>
                    <a:pt x="63" y="159"/>
                    <a:pt x="63" y="159"/>
                  </a:cubicBezTo>
                  <a:cubicBezTo>
                    <a:pt x="63" y="159"/>
                    <a:pt x="66" y="161"/>
                    <a:pt x="71" y="163"/>
                  </a:cubicBezTo>
                  <a:cubicBezTo>
                    <a:pt x="74" y="162"/>
                    <a:pt x="76" y="160"/>
                    <a:pt x="78" y="158"/>
                  </a:cubicBezTo>
                  <a:cubicBezTo>
                    <a:pt x="78" y="152"/>
                    <a:pt x="77" y="146"/>
                    <a:pt x="77" y="140"/>
                  </a:cubicBezTo>
                  <a:cubicBezTo>
                    <a:pt x="11" y="15"/>
                    <a:pt x="11" y="15"/>
                    <a:pt x="11" y="15"/>
                  </a:cubicBezTo>
                  <a:cubicBezTo>
                    <a:pt x="16" y="12"/>
                    <a:pt x="16" y="12"/>
                    <a:pt x="16" y="12"/>
                  </a:cubicBezTo>
                  <a:cubicBezTo>
                    <a:pt x="12" y="7"/>
                    <a:pt x="9" y="2"/>
                    <a:pt x="8" y="0"/>
                  </a:cubicBezTo>
                </a:path>
              </a:pathLst>
            </a:custGeom>
            <a:solidFill>
              <a:srgbClr val="3937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9" name="íş1ïḑê"/>
            <p:cNvSpPr/>
            <p:nvPr/>
          </p:nvSpPr>
          <p:spPr bwMode="auto">
            <a:xfrm>
              <a:off x="16353" y="6131"/>
              <a:ext cx="148" cy="285"/>
            </a:xfrm>
            <a:custGeom>
              <a:avLst/>
              <a:gdLst>
                <a:gd name="T0" fmla="*/ 5 w 66"/>
                <a:gd name="T1" fmla="*/ 0 h 128"/>
                <a:gd name="T2" fmla="*/ 0 w 66"/>
                <a:gd name="T3" fmla="*/ 3 h 128"/>
                <a:gd name="T4" fmla="*/ 66 w 66"/>
                <a:gd name="T5" fmla="*/ 128 h 128"/>
                <a:gd name="T6" fmla="*/ 65 w 66"/>
                <a:gd name="T7" fmla="*/ 101 h 128"/>
                <a:gd name="T8" fmla="*/ 5 w 66"/>
                <a:gd name="T9" fmla="*/ 0 h 128"/>
              </a:gdLst>
              <a:ahLst/>
              <a:cxnLst>
                <a:cxn ang="0">
                  <a:pos x="T0" y="T1"/>
                </a:cxn>
                <a:cxn ang="0">
                  <a:pos x="T2" y="T3"/>
                </a:cxn>
                <a:cxn ang="0">
                  <a:pos x="T4" y="T5"/>
                </a:cxn>
                <a:cxn ang="0">
                  <a:pos x="T6" y="T7"/>
                </a:cxn>
                <a:cxn ang="0">
                  <a:pos x="T8" y="T9"/>
                </a:cxn>
              </a:cxnLst>
              <a:rect l="0" t="0" r="r" b="b"/>
              <a:pathLst>
                <a:path w="66" h="128">
                  <a:moveTo>
                    <a:pt x="5" y="0"/>
                  </a:moveTo>
                  <a:cubicBezTo>
                    <a:pt x="0" y="3"/>
                    <a:pt x="0" y="3"/>
                    <a:pt x="0" y="3"/>
                  </a:cubicBezTo>
                  <a:cubicBezTo>
                    <a:pt x="66" y="128"/>
                    <a:pt x="66" y="128"/>
                    <a:pt x="66" y="128"/>
                  </a:cubicBezTo>
                  <a:cubicBezTo>
                    <a:pt x="66" y="119"/>
                    <a:pt x="65" y="110"/>
                    <a:pt x="65" y="101"/>
                  </a:cubicBezTo>
                  <a:cubicBezTo>
                    <a:pt x="51" y="68"/>
                    <a:pt x="21" y="23"/>
                    <a:pt x="5" y="0"/>
                  </a:cubicBezTo>
                </a:path>
              </a:pathLst>
            </a:custGeom>
            <a:solidFill>
              <a:srgbClr val="CE95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0" name="ïsḷíďè"/>
            <p:cNvSpPr/>
            <p:nvPr/>
          </p:nvSpPr>
          <p:spPr bwMode="auto">
            <a:xfrm>
              <a:off x="16501" y="6404"/>
              <a:ext cx="15" cy="53"/>
            </a:xfrm>
            <a:custGeom>
              <a:avLst/>
              <a:gdLst>
                <a:gd name="T0" fmla="*/ 6 w 7"/>
                <a:gd name="T1" fmla="*/ 0 h 24"/>
                <a:gd name="T2" fmla="*/ 1 w 7"/>
                <a:gd name="T3" fmla="*/ 7 h 24"/>
                <a:gd name="T4" fmla="*/ 0 w 7"/>
                <a:gd name="T5" fmla="*/ 6 h 24"/>
                <a:gd name="T6" fmla="*/ 1 w 7"/>
                <a:gd name="T7" fmla="*/ 24 h 24"/>
                <a:gd name="T8" fmla="*/ 6 w 7"/>
                <a:gd name="T9" fmla="*/ 10 h 24"/>
                <a:gd name="T10" fmla="*/ 6 w 7"/>
                <a:gd name="T11" fmla="*/ 0 h 24"/>
              </a:gdLst>
              <a:ahLst/>
              <a:cxnLst>
                <a:cxn ang="0">
                  <a:pos x="T0" y="T1"/>
                </a:cxn>
                <a:cxn ang="0">
                  <a:pos x="T2" y="T3"/>
                </a:cxn>
                <a:cxn ang="0">
                  <a:pos x="T4" y="T5"/>
                </a:cxn>
                <a:cxn ang="0">
                  <a:pos x="T6" y="T7"/>
                </a:cxn>
                <a:cxn ang="0">
                  <a:pos x="T8" y="T9"/>
                </a:cxn>
                <a:cxn ang="0">
                  <a:pos x="T10" y="T11"/>
                </a:cxn>
              </a:cxnLst>
              <a:rect l="0" t="0" r="r" b="b"/>
              <a:pathLst>
                <a:path w="7" h="24">
                  <a:moveTo>
                    <a:pt x="6" y="0"/>
                  </a:moveTo>
                  <a:cubicBezTo>
                    <a:pt x="4" y="2"/>
                    <a:pt x="3" y="5"/>
                    <a:pt x="1" y="7"/>
                  </a:cubicBezTo>
                  <a:cubicBezTo>
                    <a:pt x="0" y="6"/>
                    <a:pt x="0" y="6"/>
                    <a:pt x="0" y="6"/>
                  </a:cubicBezTo>
                  <a:cubicBezTo>
                    <a:pt x="0" y="12"/>
                    <a:pt x="1" y="18"/>
                    <a:pt x="1" y="24"/>
                  </a:cubicBezTo>
                  <a:cubicBezTo>
                    <a:pt x="3" y="21"/>
                    <a:pt x="5" y="17"/>
                    <a:pt x="6" y="10"/>
                  </a:cubicBezTo>
                  <a:cubicBezTo>
                    <a:pt x="7" y="8"/>
                    <a:pt x="7" y="4"/>
                    <a:pt x="6" y="0"/>
                  </a:cubicBezTo>
                </a:path>
              </a:pathLst>
            </a:custGeom>
            <a:solidFill>
              <a:srgbClr val="3331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1" name="iṡľídé"/>
            <p:cNvSpPr/>
            <p:nvPr/>
          </p:nvSpPr>
          <p:spPr bwMode="auto">
            <a:xfrm>
              <a:off x="16498" y="6356"/>
              <a:ext cx="15" cy="63"/>
            </a:xfrm>
            <a:custGeom>
              <a:avLst/>
              <a:gdLst>
                <a:gd name="T0" fmla="*/ 0 w 7"/>
                <a:gd name="T1" fmla="*/ 0 h 28"/>
                <a:gd name="T2" fmla="*/ 1 w 7"/>
                <a:gd name="T3" fmla="*/ 27 h 28"/>
                <a:gd name="T4" fmla="*/ 2 w 7"/>
                <a:gd name="T5" fmla="*/ 28 h 28"/>
                <a:gd name="T6" fmla="*/ 7 w 7"/>
                <a:gd name="T7" fmla="*/ 21 h 28"/>
                <a:gd name="T8" fmla="*/ 0 w 7"/>
                <a:gd name="T9" fmla="*/ 0 h 28"/>
              </a:gdLst>
              <a:ahLst/>
              <a:cxnLst>
                <a:cxn ang="0">
                  <a:pos x="T0" y="T1"/>
                </a:cxn>
                <a:cxn ang="0">
                  <a:pos x="T2" y="T3"/>
                </a:cxn>
                <a:cxn ang="0">
                  <a:pos x="T4" y="T5"/>
                </a:cxn>
                <a:cxn ang="0">
                  <a:pos x="T6" y="T7"/>
                </a:cxn>
                <a:cxn ang="0">
                  <a:pos x="T8" y="T9"/>
                </a:cxn>
              </a:cxnLst>
              <a:rect l="0" t="0" r="r" b="b"/>
              <a:pathLst>
                <a:path w="7" h="28">
                  <a:moveTo>
                    <a:pt x="0" y="0"/>
                  </a:moveTo>
                  <a:cubicBezTo>
                    <a:pt x="0" y="9"/>
                    <a:pt x="1" y="18"/>
                    <a:pt x="1" y="27"/>
                  </a:cubicBezTo>
                  <a:cubicBezTo>
                    <a:pt x="2" y="28"/>
                    <a:pt x="2" y="28"/>
                    <a:pt x="2" y="28"/>
                  </a:cubicBezTo>
                  <a:cubicBezTo>
                    <a:pt x="4" y="26"/>
                    <a:pt x="5" y="23"/>
                    <a:pt x="7" y="21"/>
                  </a:cubicBezTo>
                  <a:cubicBezTo>
                    <a:pt x="6" y="15"/>
                    <a:pt x="3" y="8"/>
                    <a:pt x="0" y="0"/>
                  </a:cubicBezTo>
                </a:path>
              </a:pathLst>
            </a:custGeom>
            <a:solidFill>
              <a:srgbClr val="B986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işḷiḑe"/>
            <p:cNvSpPr/>
            <p:nvPr/>
          </p:nvSpPr>
          <p:spPr bwMode="auto">
            <a:xfrm>
              <a:off x="16316" y="6086"/>
              <a:ext cx="225" cy="408"/>
            </a:xfrm>
            <a:custGeom>
              <a:avLst/>
              <a:gdLst>
                <a:gd name="T0" fmla="*/ 16 w 100"/>
                <a:gd name="T1" fmla="*/ 5 h 183"/>
                <a:gd name="T2" fmla="*/ 94 w 100"/>
                <a:gd name="T3" fmla="*/ 152 h 183"/>
                <a:gd name="T4" fmla="*/ 63 w 100"/>
                <a:gd name="T5" fmla="*/ 167 h 183"/>
                <a:gd name="T6" fmla="*/ 29 w 100"/>
                <a:gd name="T7" fmla="*/ 121 h 183"/>
                <a:gd name="T8" fmla="*/ 0 w 100"/>
                <a:gd name="T9" fmla="*/ 36 h 183"/>
                <a:gd name="T10" fmla="*/ 16 w 100"/>
                <a:gd name="T11" fmla="*/ 5 h 183"/>
              </a:gdLst>
              <a:ahLst/>
              <a:cxnLst>
                <a:cxn ang="0">
                  <a:pos x="T0" y="T1"/>
                </a:cxn>
                <a:cxn ang="0">
                  <a:pos x="T2" y="T3"/>
                </a:cxn>
                <a:cxn ang="0">
                  <a:pos x="T4" y="T5"/>
                </a:cxn>
                <a:cxn ang="0">
                  <a:pos x="T6" y="T7"/>
                </a:cxn>
                <a:cxn ang="0">
                  <a:pos x="T8" y="T9"/>
                </a:cxn>
                <a:cxn ang="0">
                  <a:pos x="T10" y="T11"/>
                </a:cxn>
              </a:cxnLst>
              <a:rect l="0" t="0" r="r" b="b"/>
              <a:pathLst>
                <a:path w="100" h="183">
                  <a:moveTo>
                    <a:pt x="16" y="5"/>
                  </a:moveTo>
                  <a:cubicBezTo>
                    <a:pt x="16" y="5"/>
                    <a:pt x="100" y="121"/>
                    <a:pt x="94" y="152"/>
                  </a:cubicBezTo>
                  <a:cubicBezTo>
                    <a:pt x="87" y="183"/>
                    <a:pt x="63" y="167"/>
                    <a:pt x="63" y="167"/>
                  </a:cubicBezTo>
                  <a:cubicBezTo>
                    <a:pt x="29" y="121"/>
                    <a:pt x="29" y="121"/>
                    <a:pt x="29" y="121"/>
                  </a:cubicBezTo>
                  <a:cubicBezTo>
                    <a:pt x="0" y="36"/>
                    <a:pt x="0" y="36"/>
                    <a:pt x="0" y="36"/>
                  </a:cubicBezTo>
                  <a:cubicBezTo>
                    <a:pt x="0" y="36"/>
                    <a:pt x="2" y="0"/>
                    <a:pt x="16" y="5"/>
                  </a:cubicBezTo>
                  <a:close/>
                </a:path>
              </a:pathLst>
            </a:custGeom>
            <a:solidFill>
              <a:srgbClr val="47446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ustDataLst>
      <p:tags r:id="rId2"/>
    </p:custData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976393" y="634261"/>
            <a:ext cx="4243743" cy="612000"/>
          </a:xfrm>
          <a:prstGeom prst="roundRect">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文本框 5"/>
          <p:cNvSpPr txBox="1"/>
          <p:nvPr/>
        </p:nvSpPr>
        <p:spPr>
          <a:xfrm>
            <a:off x="4541169" y="614938"/>
            <a:ext cx="3103245" cy="583565"/>
          </a:xfrm>
          <a:prstGeom prst="rect">
            <a:avLst/>
          </a:prstGeom>
          <a:noFill/>
        </p:spPr>
        <p:txBody>
          <a:bodyPr wrap="none" rtlCol="0">
            <a:spAutoFit/>
          </a:bodyPr>
          <a:lstStyle/>
          <a:p>
            <a:pPr algn="ctr"/>
            <a:r>
              <a:rPr lang="zh-CN" altLang="en-US" sz="32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本章内容</a:t>
            </a:r>
            <a:r>
              <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CONTENTS</a:t>
            </a:r>
            <a:endPar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119" name="圆角矩形 118"/>
          <p:cNvSpPr/>
          <p:nvPr/>
        </p:nvSpPr>
        <p:spPr>
          <a:xfrm>
            <a:off x="1364396" y="2437101"/>
            <a:ext cx="2376000" cy="2988000"/>
          </a:xfrm>
          <a:prstGeom prst="roundRect">
            <a:avLst>
              <a:gd name="adj" fmla="val 49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24" name="Rectangle 10"/>
          <p:cNvSpPr>
            <a:spLocks noChangeArrowheads="1"/>
          </p:cNvSpPr>
          <p:nvPr/>
        </p:nvSpPr>
        <p:spPr bwMode="auto">
          <a:xfrm>
            <a:off x="1670123" y="3797645"/>
            <a:ext cx="1768586"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认识</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高等职业教育</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33" name="椭圆 132"/>
          <p:cNvSpPr/>
          <p:nvPr/>
        </p:nvSpPr>
        <p:spPr>
          <a:xfrm>
            <a:off x="2172279" y="28100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1</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51" name="圆角矩形 150"/>
          <p:cNvSpPr/>
          <p:nvPr/>
        </p:nvSpPr>
        <p:spPr>
          <a:xfrm>
            <a:off x="4905705" y="2437101"/>
            <a:ext cx="2376000" cy="2988000"/>
          </a:xfrm>
          <a:prstGeom prst="roundRect">
            <a:avLst>
              <a:gd name="adj" fmla="val 493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52" name="Rectangle 10"/>
          <p:cNvSpPr>
            <a:spLocks noChangeArrowheads="1"/>
          </p:cNvSpPr>
          <p:nvPr/>
        </p:nvSpPr>
        <p:spPr bwMode="auto">
          <a:xfrm>
            <a:off x="5211432" y="3722080"/>
            <a:ext cx="1768586"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ctr" defTabSz="914400" eaLnBrk="0" fontAlgn="base" hangingPunct="0">
              <a:lnSpc>
                <a:spcPct val="150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湖南软件职业学院毕业生就业概况及特点</a:t>
            </a:r>
            <a:endPar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54" name="椭圆 153"/>
          <p:cNvSpPr/>
          <p:nvPr/>
        </p:nvSpPr>
        <p:spPr>
          <a:xfrm>
            <a:off x="5713588" y="28100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2</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63" name="圆角矩形 162"/>
          <p:cNvSpPr/>
          <p:nvPr/>
        </p:nvSpPr>
        <p:spPr>
          <a:xfrm>
            <a:off x="8425424" y="2437101"/>
            <a:ext cx="2376000" cy="2988000"/>
          </a:xfrm>
          <a:prstGeom prst="roundRect">
            <a:avLst>
              <a:gd name="adj" fmla="val 4935"/>
            </a:avLst>
          </a:prstGeom>
          <a:solidFill>
            <a:srgbClr val="243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64" name="Rectangle 10"/>
          <p:cNvSpPr>
            <a:spLocks noChangeArrowheads="1"/>
          </p:cNvSpPr>
          <p:nvPr/>
        </p:nvSpPr>
        <p:spPr bwMode="auto">
          <a:xfrm>
            <a:off x="8731151" y="3959570"/>
            <a:ext cx="1768586"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就业三证书</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66" name="椭圆 165"/>
          <p:cNvSpPr/>
          <p:nvPr/>
        </p:nvSpPr>
        <p:spPr>
          <a:xfrm>
            <a:off x="9233307" y="28100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3</a:t>
            </a:r>
            <a:endParaRPr lang="en-US" altLang="zh-CN" sz="2400" dirty="0" smtClean="0">
              <a:solidFill>
                <a:schemeClr val="tx1"/>
              </a:solidFill>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p:cTn id="11" dur="500" fill="hold"/>
                                        <p:tgtEl>
                                          <p:spTgt spid="133"/>
                                        </p:tgtEl>
                                        <p:attrNameLst>
                                          <p:attrName>ppt_w</p:attrName>
                                        </p:attrNameLst>
                                      </p:cBhvr>
                                      <p:tavLst>
                                        <p:tav tm="0">
                                          <p:val>
                                            <p:fltVal val="0"/>
                                          </p:val>
                                        </p:tav>
                                        <p:tav tm="100000">
                                          <p:val>
                                            <p:strVal val="#ppt_w"/>
                                          </p:val>
                                        </p:tav>
                                      </p:tavLst>
                                    </p:anim>
                                    <p:anim calcmode="lin" valueType="num">
                                      <p:cBhvr>
                                        <p:cTn id="12" dur="500" fill="hold"/>
                                        <p:tgtEl>
                                          <p:spTgt spid="133"/>
                                        </p:tgtEl>
                                        <p:attrNameLst>
                                          <p:attrName>ppt_h</p:attrName>
                                        </p:attrNameLst>
                                      </p:cBhvr>
                                      <p:tavLst>
                                        <p:tav tm="0">
                                          <p:val>
                                            <p:fltVal val="0"/>
                                          </p:val>
                                        </p:tav>
                                        <p:tav tm="100000">
                                          <p:val>
                                            <p:strVal val="#ppt_h"/>
                                          </p:val>
                                        </p:tav>
                                      </p:tavLst>
                                    </p:anim>
                                    <p:anim calcmode="lin" valueType="num">
                                      <p:cBhvr>
                                        <p:cTn id="13" dur="500" fill="hold"/>
                                        <p:tgtEl>
                                          <p:spTgt spid="133"/>
                                        </p:tgtEl>
                                        <p:attrNameLst>
                                          <p:attrName>style.rotation</p:attrName>
                                        </p:attrNameLst>
                                      </p:cBhvr>
                                      <p:tavLst>
                                        <p:tav tm="0">
                                          <p:val>
                                            <p:fltVal val="360"/>
                                          </p:val>
                                        </p:tav>
                                        <p:tav tm="100000">
                                          <p:val>
                                            <p:fltVal val="0"/>
                                          </p:val>
                                        </p:tav>
                                      </p:tavLst>
                                    </p:anim>
                                    <p:animEffect transition="in" filter="fade">
                                      <p:cBhvr>
                                        <p:cTn id="14" dur="500"/>
                                        <p:tgtEl>
                                          <p:spTgt spid="133"/>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124"/>
                                        </p:tgtEl>
                                        <p:attrNameLst>
                                          <p:attrName>style.visibility</p:attrName>
                                        </p:attrNameLst>
                                      </p:cBhvr>
                                      <p:to>
                                        <p:strVal val="visible"/>
                                      </p:to>
                                    </p:set>
                                    <p:anim calcmode="lin" valueType="num">
                                      <p:cBhvr>
                                        <p:cTn id="18" dur="500" fill="hold"/>
                                        <p:tgtEl>
                                          <p:spTgt spid="124"/>
                                        </p:tgtEl>
                                        <p:attrNameLst>
                                          <p:attrName>ppt_w</p:attrName>
                                        </p:attrNameLst>
                                      </p:cBhvr>
                                      <p:tavLst>
                                        <p:tav tm="0">
                                          <p:val>
                                            <p:fltVal val="0"/>
                                          </p:val>
                                        </p:tav>
                                        <p:tav tm="100000">
                                          <p:val>
                                            <p:strVal val="#ppt_w"/>
                                          </p:val>
                                        </p:tav>
                                      </p:tavLst>
                                    </p:anim>
                                    <p:anim calcmode="lin" valueType="num">
                                      <p:cBhvr>
                                        <p:cTn id="19" dur="500" fill="hold"/>
                                        <p:tgtEl>
                                          <p:spTgt spid="124"/>
                                        </p:tgtEl>
                                        <p:attrNameLst>
                                          <p:attrName>ppt_h</p:attrName>
                                        </p:attrNameLst>
                                      </p:cBhvr>
                                      <p:tavLst>
                                        <p:tav tm="0">
                                          <p:val>
                                            <p:fltVal val="0"/>
                                          </p:val>
                                        </p:tav>
                                        <p:tav tm="100000">
                                          <p:val>
                                            <p:strVal val="#ppt_h"/>
                                          </p:val>
                                        </p:tav>
                                      </p:tavLst>
                                    </p:anim>
                                    <p:animEffect transition="in" filter="fade">
                                      <p:cBhvr>
                                        <p:cTn id="20" dur="500"/>
                                        <p:tgtEl>
                                          <p:spTgt spid="124"/>
                                        </p:tgtEl>
                                      </p:cBhvr>
                                    </p:animEffect>
                                  </p:childTnLst>
                                </p:cTn>
                              </p:par>
                            </p:childTnLst>
                          </p:cTn>
                        </p:par>
                        <p:par>
                          <p:cTn id="21" fill="hold">
                            <p:stCondLst>
                              <p:cond delay="1850"/>
                            </p:stCondLst>
                            <p:childTnLst>
                              <p:par>
                                <p:cTn id="22" presetID="10" presetClass="entr" presetSubtype="0" fill="hold" grpId="0" nodeType="after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fade">
                                      <p:cBhvr>
                                        <p:cTn id="24" dur="500"/>
                                        <p:tgtEl>
                                          <p:spTgt spid="151"/>
                                        </p:tgtEl>
                                      </p:cBhvr>
                                    </p:animEffect>
                                  </p:childTnLst>
                                </p:cTn>
                              </p:par>
                            </p:childTnLst>
                          </p:cTn>
                        </p:par>
                        <p:par>
                          <p:cTn id="25" fill="hold">
                            <p:stCondLst>
                              <p:cond delay="2350"/>
                            </p:stCondLst>
                            <p:childTnLst>
                              <p:par>
                                <p:cTn id="26" presetID="49" presetClass="entr" presetSubtype="0" decel="100000" fill="hold" grpId="0" nodeType="afterEffect">
                                  <p:stCondLst>
                                    <p:cond delay="0"/>
                                  </p:stCondLst>
                                  <p:childTnLst>
                                    <p:set>
                                      <p:cBhvr>
                                        <p:cTn id="27" dur="1" fill="hold">
                                          <p:stCondLst>
                                            <p:cond delay="0"/>
                                          </p:stCondLst>
                                        </p:cTn>
                                        <p:tgtEl>
                                          <p:spTgt spid="154"/>
                                        </p:tgtEl>
                                        <p:attrNameLst>
                                          <p:attrName>style.visibility</p:attrName>
                                        </p:attrNameLst>
                                      </p:cBhvr>
                                      <p:to>
                                        <p:strVal val="visible"/>
                                      </p:to>
                                    </p:set>
                                    <p:anim calcmode="lin" valueType="num">
                                      <p:cBhvr>
                                        <p:cTn id="28" dur="500" fill="hold"/>
                                        <p:tgtEl>
                                          <p:spTgt spid="154"/>
                                        </p:tgtEl>
                                        <p:attrNameLst>
                                          <p:attrName>ppt_w</p:attrName>
                                        </p:attrNameLst>
                                      </p:cBhvr>
                                      <p:tavLst>
                                        <p:tav tm="0">
                                          <p:val>
                                            <p:fltVal val="0"/>
                                          </p:val>
                                        </p:tav>
                                        <p:tav tm="100000">
                                          <p:val>
                                            <p:strVal val="#ppt_w"/>
                                          </p:val>
                                        </p:tav>
                                      </p:tavLst>
                                    </p:anim>
                                    <p:anim calcmode="lin" valueType="num">
                                      <p:cBhvr>
                                        <p:cTn id="29" dur="500" fill="hold"/>
                                        <p:tgtEl>
                                          <p:spTgt spid="154"/>
                                        </p:tgtEl>
                                        <p:attrNameLst>
                                          <p:attrName>ppt_h</p:attrName>
                                        </p:attrNameLst>
                                      </p:cBhvr>
                                      <p:tavLst>
                                        <p:tav tm="0">
                                          <p:val>
                                            <p:fltVal val="0"/>
                                          </p:val>
                                        </p:tav>
                                        <p:tav tm="100000">
                                          <p:val>
                                            <p:strVal val="#ppt_h"/>
                                          </p:val>
                                        </p:tav>
                                      </p:tavLst>
                                    </p:anim>
                                    <p:anim calcmode="lin" valueType="num">
                                      <p:cBhvr>
                                        <p:cTn id="30" dur="500" fill="hold"/>
                                        <p:tgtEl>
                                          <p:spTgt spid="154"/>
                                        </p:tgtEl>
                                        <p:attrNameLst>
                                          <p:attrName>style.rotation</p:attrName>
                                        </p:attrNameLst>
                                      </p:cBhvr>
                                      <p:tavLst>
                                        <p:tav tm="0">
                                          <p:val>
                                            <p:fltVal val="360"/>
                                          </p:val>
                                        </p:tav>
                                        <p:tav tm="100000">
                                          <p:val>
                                            <p:fltVal val="0"/>
                                          </p:val>
                                        </p:tav>
                                      </p:tavLst>
                                    </p:anim>
                                    <p:animEffect transition="in" filter="fade">
                                      <p:cBhvr>
                                        <p:cTn id="31" dur="500"/>
                                        <p:tgtEl>
                                          <p:spTgt spid="154"/>
                                        </p:tgtEl>
                                      </p:cBhvr>
                                    </p:animEffect>
                                  </p:childTnLst>
                                </p:cTn>
                              </p:par>
                            </p:childTnLst>
                          </p:cTn>
                        </p:par>
                        <p:par>
                          <p:cTn id="32" fill="hold">
                            <p:stCondLst>
                              <p:cond delay="285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52"/>
                                        </p:tgtEl>
                                        <p:attrNameLst>
                                          <p:attrName>style.visibility</p:attrName>
                                        </p:attrNameLst>
                                      </p:cBhvr>
                                      <p:to>
                                        <p:strVal val="visible"/>
                                      </p:to>
                                    </p:set>
                                    <p:anim calcmode="lin" valueType="num">
                                      <p:cBhvr>
                                        <p:cTn id="35" dur="500" fill="hold"/>
                                        <p:tgtEl>
                                          <p:spTgt spid="152"/>
                                        </p:tgtEl>
                                        <p:attrNameLst>
                                          <p:attrName>ppt_w</p:attrName>
                                        </p:attrNameLst>
                                      </p:cBhvr>
                                      <p:tavLst>
                                        <p:tav tm="0">
                                          <p:val>
                                            <p:fltVal val="0"/>
                                          </p:val>
                                        </p:tav>
                                        <p:tav tm="100000">
                                          <p:val>
                                            <p:strVal val="#ppt_w"/>
                                          </p:val>
                                        </p:tav>
                                      </p:tavLst>
                                    </p:anim>
                                    <p:anim calcmode="lin" valueType="num">
                                      <p:cBhvr>
                                        <p:cTn id="36" dur="500" fill="hold"/>
                                        <p:tgtEl>
                                          <p:spTgt spid="152"/>
                                        </p:tgtEl>
                                        <p:attrNameLst>
                                          <p:attrName>ppt_h</p:attrName>
                                        </p:attrNameLst>
                                      </p:cBhvr>
                                      <p:tavLst>
                                        <p:tav tm="0">
                                          <p:val>
                                            <p:fltVal val="0"/>
                                          </p:val>
                                        </p:tav>
                                        <p:tav tm="100000">
                                          <p:val>
                                            <p:strVal val="#ppt_h"/>
                                          </p:val>
                                        </p:tav>
                                      </p:tavLst>
                                    </p:anim>
                                    <p:animEffect transition="in" filter="fade">
                                      <p:cBhvr>
                                        <p:cTn id="37" dur="500"/>
                                        <p:tgtEl>
                                          <p:spTgt spid="152"/>
                                        </p:tgtEl>
                                      </p:cBhvr>
                                    </p:animEffect>
                                  </p:childTnLst>
                                </p:cTn>
                              </p:par>
                            </p:childTnLst>
                          </p:cTn>
                        </p:par>
                        <p:par>
                          <p:cTn id="38" fill="hold">
                            <p:stCondLst>
                              <p:cond delay="4199"/>
                            </p:stCondLst>
                            <p:childTnLst>
                              <p:par>
                                <p:cTn id="39" presetID="10" presetClass="entr" presetSubtype="0" fill="hold" grpId="0" nodeType="after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fade">
                                      <p:cBhvr>
                                        <p:cTn id="41" dur="500"/>
                                        <p:tgtEl>
                                          <p:spTgt spid="163"/>
                                        </p:tgtEl>
                                      </p:cBhvr>
                                    </p:animEffect>
                                  </p:childTnLst>
                                </p:cTn>
                              </p:par>
                            </p:childTnLst>
                          </p:cTn>
                        </p:par>
                        <p:par>
                          <p:cTn id="42" fill="hold">
                            <p:stCondLst>
                              <p:cond delay="4699"/>
                            </p:stCondLst>
                            <p:childTnLst>
                              <p:par>
                                <p:cTn id="43" presetID="49" presetClass="entr" presetSubtype="0" decel="100000" fill="hold" grpId="0" nodeType="afterEffect">
                                  <p:stCondLst>
                                    <p:cond delay="0"/>
                                  </p:stCondLst>
                                  <p:childTnLst>
                                    <p:set>
                                      <p:cBhvr>
                                        <p:cTn id="44" dur="1" fill="hold">
                                          <p:stCondLst>
                                            <p:cond delay="0"/>
                                          </p:stCondLst>
                                        </p:cTn>
                                        <p:tgtEl>
                                          <p:spTgt spid="166"/>
                                        </p:tgtEl>
                                        <p:attrNameLst>
                                          <p:attrName>style.visibility</p:attrName>
                                        </p:attrNameLst>
                                      </p:cBhvr>
                                      <p:to>
                                        <p:strVal val="visible"/>
                                      </p:to>
                                    </p:set>
                                    <p:anim calcmode="lin" valueType="num">
                                      <p:cBhvr>
                                        <p:cTn id="45" dur="500" fill="hold"/>
                                        <p:tgtEl>
                                          <p:spTgt spid="166"/>
                                        </p:tgtEl>
                                        <p:attrNameLst>
                                          <p:attrName>ppt_w</p:attrName>
                                        </p:attrNameLst>
                                      </p:cBhvr>
                                      <p:tavLst>
                                        <p:tav tm="0">
                                          <p:val>
                                            <p:fltVal val="0"/>
                                          </p:val>
                                        </p:tav>
                                        <p:tav tm="100000">
                                          <p:val>
                                            <p:strVal val="#ppt_w"/>
                                          </p:val>
                                        </p:tav>
                                      </p:tavLst>
                                    </p:anim>
                                    <p:anim calcmode="lin" valueType="num">
                                      <p:cBhvr>
                                        <p:cTn id="46" dur="500" fill="hold"/>
                                        <p:tgtEl>
                                          <p:spTgt spid="166"/>
                                        </p:tgtEl>
                                        <p:attrNameLst>
                                          <p:attrName>ppt_h</p:attrName>
                                        </p:attrNameLst>
                                      </p:cBhvr>
                                      <p:tavLst>
                                        <p:tav tm="0">
                                          <p:val>
                                            <p:fltVal val="0"/>
                                          </p:val>
                                        </p:tav>
                                        <p:tav tm="100000">
                                          <p:val>
                                            <p:strVal val="#ppt_h"/>
                                          </p:val>
                                        </p:tav>
                                      </p:tavLst>
                                    </p:anim>
                                    <p:anim calcmode="lin" valueType="num">
                                      <p:cBhvr>
                                        <p:cTn id="47" dur="500" fill="hold"/>
                                        <p:tgtEl>
                                          <p:spTgt spid="166"/>
                                        </p:tgtEl>
                                        <p:attrNameLst>
                                          <p:attrName>style.rotation</p:attrName>
                                        </p:attrNameLst>
                                      </p:cBhvr>
                                      <p:tavLst>
                                        <p:tav tm="0">
                                          <p:val>
                                            <p:fltVal val="360"/>
                                          </p:val>
                                        </p:tav>
                                        <p:tav tm="100000">
                                          <p:val>
                                            <p:fltVal val="0"/>
                                          </p:val>
                                        </p:tav>
                                      </p:tavLst>
                                    </p:anim>
                                    <p:animEffect transition="in" filter="fade">
                                      <p:cBhvr>
                                        <p:cTn id="48" dur="500"/>
                                        <p:tgtEl>
                                          <p:spTgt spid="166"/>
                                        </p:tgtEl>
                                      </p:cBhvr>
                                    </p:animEffect>
                                  </p:childTnLst>
                                </p:cTn>
                              </p:par>
                            </p:childTnLst>
                          </p:cTn>
                        </p:par>
                        <p:par>
                          <p:cTn id="49" fill="hold">
                            <p:stCondLst>
                              <p:cond delay="5199"/>
                            </p:stCondLst>
                            <p:childTnLst>
                              <p:par>
                                <p:cTn id="50" presetID="53" presetClass="entr" presetSubtype="16" fill="hold" grpId="0" nodeType="afterEffect">
                                  <p:stCondLst>
                                    <p:cond delay="0"/>
                                  </p:stCondLst>
                                  <p:iterate type="lt">
                                    <p:tmPct val="10000"/>
                                  </p:iterate>
                                  <p:childTnLst>
                                    <p:set>
                                      <p:cBhvr>
                                        <p:cTn id="51" dur="1" fill="hold">
                                          <p:stCondLst>
                                            <p:cond delay="0"/>
                                          </p:stCondLst>
                                        </p:cTn>
                                        <p:tgtEl>
                                          <p:spTgt spid="164"/>
                                        </p:tgtEl>
                                        <p:attrNameLst>
                                          <p:attrName>style.visibility</p:attrName>
                                        </p:attrNameLst>
                                      </p:cBhvr>
                                      <p:to>
                                        <p:strVal val="visible"/>
                                      </p:to>
                                    </p:set>
                                    <p:anim calcmode="lin" valueType="num">
                                      <p:cBhvr>
                                        <p:cTn id="52" dur="500" fill="hold"/>
                                        <p:tgtEl>
                                          <p:spTgt spid="164"/>
                                        </p:tgtEl>
                                        <p:attrNameLst>
                                          <p:attrName>ppt_w</p:attrName>
                                        </p:attrNameLst>
                                      </p:cBhvr>
                                      <p:tavLst>
                                        <p:tav tm="0">
                                          <p:val>
                                            <p:fltVal val="0"/>
                                          </p:val>
                                        </p:tav>
                                        <p:tav tm="100000">
                                          <p:val>
                                            <p:strVal val="#ppt_w"/>
                                          </p:val>
                                        </p:tav>
                                      </p:tavLst>
                                    </p:anim>
                                    <p:anim calcmode="lin" valueType="num">
                                      <p:cBhvr>
                                        <p:cTn id="53" dur="500" fill="hold"/>
                                        <p:tgtEl>
                                          <p:spTgt spid="164"/>
                                        </p:tgtEl>
                                        <p:attrNameLst>
                                          <p:attrName>ppt_h</p:attrName>
                                        </p:attrNameLst>
                                      </p:cBhvr>
                                      <p:tavLst>
                                        <p:tav tm="0">
                                          <p:val>
                                            <p:fltVal val="0"/>
                                          </p:val>
                                        </p:tav>
                                        <p:tav tm="100000">
                                          <p:val>
                                            <p:strVal val="#ppt_h"/>
                                          </p:val>
                                        </p:tav>
                                      </p:tavLst>
                                    </p:anim>
                                    <p:animEffect transition="in" filter="fade">
                                      <p:cBhvr>
                                        <p:cTn id="54"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ldLvl="0" animBg="1"/>
      <p:bldP spid="124" grpId="0"/>
      <p:bldP spid="133" grpId="0" bldLvl="0" animBg="1"/>
      <p:bldP spid="151" grpId="0" bldLvl="0" animBg="1"/>
      <p:bldP spid="152" grpId="0"/>
      <p:bldP spid="154" grpId="0" bldLvl="0" animBg="1"/>
      <p:bldP spid="163" grpId="0" bldLvl="0" animBg="1"/>
      <p:bldP spid="164" grpId="0"/>
      <p:bldP spid="16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职业资格证书</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20" name="右箭头 19"/>
          <p:cNvSpPr/>
          <p:nvPr/>
        </p:nvSpPr>
        <p:spPr>
          <a:xfrm>
            <a:off x="5814060" y="1546860"/>
            <a:ext cx="5490210" cy="1316355"/>
          </a:xfrm>
          <a:prstGeom prst="rightArrow">
            <a:avLst>
              <a:gd name="adj1" fmla="val 50000"/>
              <a:gd name="adj2" fmla="val 78437"/>
            </a:avLst>
          </a:prstGeom>
          <a:solidFill>
            <a:srgbClr val="9FC5B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右箭头 20"/>
          <p:cNvSpPr/>
          <p:nvPr/>
        </p:nvSpPr>
        <p:spPr>
          <a:xfrm>
            <a:off x="5814060" y="3147695"/>
            <a:ext cx="5490210" cy="1316355"/>
          </a:xfrm>
          <a:prstGeom prst="rightArrow">
            <a:avLst>
              <a:gd name="adj1" fmla="val 50000"/>
              <a:gd name="adj2" fmla="val 80028"/>
            </a:avLst>
          </a:prstGeom>
          <a:solidFill>
            <a:srgbClr val="9FC5B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右箭头 33"/>
          <p:cNvSpPr/>
          <p:nvPr/>
        </p:nvSpPr>
        <p:spPr>
          <a:xfrm>
            <a:off x="5814060" y="4748530"/>
            <a:ext cx="5490210" cy="1316355"/>
          </a:xfrm>
          <a:prstGeom prst="rightArrow">
            <a:avLst>
              <a:gd name="adj1" fmla="val 50000"/>
              <a:gd name="adj2" fmla="val 80849"/>
            </a:avLst>
          </a:prstGeom>
          <a:solidFill>
            <a:srgbClr val="9FC5B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6368415" y="2011680"/>
            <a:ext cx="3564890" cy="368300"/>
          </a:xfrm>
          <a:prstGeom prst="rect">
            <a:avLst/>
          </a:prstGeom>
          <a:noFill/>
        </p:spPr>
        <p:txBody>
          <a:bodyPr wrap="square" rtlCol="0">
            <a:spAutoFit/>
          </a:bodyPr>
          <a:p>
            <a:pPr algn="ctr"/>
            <a:r>
              <a:rPr lang="zh-CN" altLang="en-US" spc="150">
                <a:solidFill>
                  <a:schemeClr val="tx1"/>
                </a:solidFill>
                <a:uFillTx/>
                <a:latin typeface="思源黑体 Normal" panose="020B0400000000000000" charset="-122"/>
                <a:ea typeface="思源黑体 Normal" panose="020B0400000000000000" charset="-122"/>
              </a:rPr>
              <a:t>增强大学生就业竞争力</a:t>
            </a:r>
            <a:endParaRPr lang="zh-CN" altLang="en-US" spc="150">
              <a:solidFill>
                <a:schemeClr val="tx1"/>
              </a:solidFill>
              <a:uFillTx/>
              <a:latin typeface="思源黑体 Normal" panose="020B0400000000000000" charset="-122"/>
              <a:ea typeface="思源黑体 Normal" panose="020B0400000000000000" charset="-122"/>
            </a:endParaRPr>
          </a:p>
        </p:txBody>
      </p:sp>
      <p:sp>
        <p:nvSpPr>
          <p:cNvPr id="36" name="文本框 35"/>
          <p:cNvSpPr txBox="1"/>
          <p:nvPr/>
        </p:nvSpPr>
        <p:spPr>
          <a:xfrm>
            <a:off x="6368415" y="5222240"/>
            <a:ext cx="3564890" cy="368300"/>
          </a:xfrm>
          <a:prstGeom prst="rect">
            <a:avLst/>
          </a:prstGeom>
          <a:noFill/>
        </p:spPr>
        <p:txBody>
          <a:bodyPr wrap="square" rtlCol="0">
            <a:spAutoFit/>
          </a:bodyPr>
          <a:p>
            <a:pPr algn="ctr"/>
            <a:r>
              <a:rPr lang="zh-CN" altLang="en-US" spc="150">
                <a:solidFill>
                  <a:schemeClr val="tx1"/>
                </a:solidFill>
                <a:uFillTx/>
                <a:latin typeface="思源黑体 Normal" panose="020B0400000000000000" charset="-122"/>
                <a:ea typeface="思源黑体 Normal" panose="020B0400000000000000" charset="-122"/>
              </a:rPr>
              <a:t>适应人才市场的需要</a:t>
            </a:r>
            <a:endParaRPr lang="zh-CN" altLang="en-US" spc="150">
              <a:solidFill>
                <a:schemeClr val="tx1"/>
              </a:solidFill>
              <a:uFillTx/>
              <a:latin typeface="思源黑体 Normal" panose="020B0400000000000000" charset="-122"/>
              <a:ea typeface="思源黑体 Normal" panose="020B0400000000000000" charset="-122"/>
            </a:endParaRPr>
          </a:p>
        </p:txBody>
      </p:sp>
      <p:sp>
        <p:nvSpPr>
          <p:cNvPr id="37" name="文本框 36"/>
          <p:cNvSpPr txBox="1"/>
          <p:nvPr/>
        </p:nvSpPr>
        <p:spPr>
          <a:xfrm>
            <a:off x="6368415" y="3621405"/>
            <a:ext cx="3564890" cy="368300"/>
          </a:xfrm>
          <a:prstGeom prst="rect">
            <a:avLst/>
          </a:prstGeom>
          <a:noFill/>
        </p:spPr>
        <p:txBody>
          <a:bodyPr wrap="square" rtlCol="0">
            <a:spAutoFit/>
          </a:bodyPr>
          <a:p>
            <a:pPr algn="ctr"/>
            <a:r>
              <a:rPr lang="zh-CN" altLang="en-US" spc="150">
                <a:solidFill>
                  <a:schemeClr val="tx1"/>
                </a:solidFill>
                <a:uFillTx/>
                <a:latin typeface="思源黑体 Normal" panose="020B0400000000000000" charset="-122"/>
                <a:ea typeface="思源黑体 Normal" panose="020B0400000000000000" charset="-122"/>
              </a:rPr>
              <a:t>提高大学生就业质量</a:t>
            </a:r>
            <a:endParaRPr lang="zh-CN" altLang="en-US" spc="150">
              <a:solidFill>
                <a:schemeClr val="tx1"/>
              </a:solidFill>
              <a:uFillTx/>
              <a:latin typeface="思源黑体 Normal" panose="020B0400000000000000" charset="-122"/>
              <a:ea typeface="思源黑体 Normal" panose="020B0400000000000000" charset="-122"/>
            </a:endParaRPr>
          </a:p>
        </p:txBody>
      </p:sp>
      <p:pic>
        <p:nvPicPr>
          <p:cNvPr id="5" name="图片 4" descr="微信图片_20210415144138"/>
          <p:cNvPicPr>
            <a:picLocks noChangeAspect="1"/>
          </p:cNvPicPr>
          <p:nvPr/>
        </p:nvPicPr>
        <p:blipFill>
          <a:blip r:embed="rId2"/>
          <a:stretch>
            <a:fillRect/>
          </a:stretch>
        </p:blipFill>
        <p:spPr>
          <a:xfrm>
            <a:off x="683895" y="3921760"/>
            <a:ext cx="3702685" cy="2411730"/>
          </a:xfrm>
          <a:prstGeom prst="rect">
            <a:avLst/>
          </a:prstGeom>
        </p:spPr>
      </p:pic>
      <p:pic>
        <p:nvPicPr>
          <p:cNvPr id="6" name="图片 5" descr="微信图片_20210415144146"/>
          <p:cNvPicPr>
            <a:picLocks noChangeAspect="1"/>
          </p:cNvPicPr>
          <p:nvPr/>
        </p:nvPicPr>
        <p:blipFill>
          <a:blip r:embed="rId3"/>
          <a:stretch>
            <a:fillRect/>
          </a:stretch>
        </p:blipFill>
        <p:spPr>
          <a:xfrm>
            <a:off x="683895" y="1443990"/>
            <a:ext cx="3702685" cy="2411730"/>
          </a:xfrm>
          <a:prstGeom prst="rect">
            <a:avLst/>
          </a:prstGeom>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毕业证书</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cxnSp>
        <p:nvCxnSpPr>
          <p:cNvPr id="118" name="直接连接符 13"/>
          <p:cNvCxnSpPr/>
          <p:nvPr/>
        </p:nvCxnSpPr>
        <p:spPr>
          <a:xfrm>
            <a:off x="6440187" y="3661467"/>
            <a:ext cx="4860000" cy="0"/>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6455410" y="2424430"/>
            <a:ext cx="1572260" cy="342900"/>
          </a:xfrm>
          <a:prstGeom prst="rect">
            <a:avLst/>
          </a:prstGeom>
          <a:solidFill>
            <a:srgbClr val="3D6D84"/>
          </a:solidFill>
          <a:effectLst>
            <a:outerShdw blurRad="101600" dist="76200" dir="2700000" algn="tl" rotWithShape="0">
              <a:prstClr val="black">
                <a:alpha val="30000"/>
              </a:prstClr>
            </a:outerShdw>
          </a:effectLst>
        </p:spPr>
        <p:txBody>
          <a:bodyPr wrap="square" lIns="67181" tIns="33590" rIns="67181" bIns="33590">
            <a:spAutoFit/>
          </a:bodyPr>
          <a:lstStyle/>
          <a:p>
            <a:pPr algn="ctr" fontAlgn="ctr">
              <a:lnSpc>
                <a:spcPct val="100000"/>
              </a:lnSpc>
            </a:pPr>
            <a:r>
              <a:rPr lang="zh-CN" altLang="en-US" dirty="0">
                <a:solidFill>
                  <a:schemeClr val="bg1"/>
                </a:solidFill>
                <a:latin typeface="思源黑体 Normal" panose="020B0400000000000000" charset="-122"/>
                <a:ea typeface="思源黑体 Normal" panose="020B0400000000000000" charset="-122"/>
                <a:cs typeface="+mn-ea"/>
                <a:sym typeface="Arial" panose="020B0604020202020204" pitchFamily="34" charset="0"/>
              </a:rPr>
              <a:t>修完课程</a:t>
            </a:r>
            <a:endParaRPr lang="zh-CN" altLang="en-US" dirty="0">
              <a:solidFill>
                <a:schemeClr val="bg1"/>
              </a:solidFill>
              <a:latin typeface="思源黑体 Normal" panose="020B0400000000000000" charset="-122"/>
              <a:ea typeface="思源黑体 Normal" panose="020B0400000000000000" charset="-122"/>
              <a:cs typeface="+mn-ea"/>
              <a:sym typeface="Arial" panose="020B0604020202020204" pitchFamily="34" charset="0"/>
            </a:endParaRPr>
          </a:p>
        </p:txBody>
      </p:sp>
      <p:cxnSp>
        <p:nvCxnSpPr>
          <p:cNvPr id="121" name="直接连接符 17"/>
          <p:cNvCxnSpPr/>
          <p:nvPr/>
        </p:nvCxnSpPr>
        <p:spPr>
          <a:xfrm>
            <a:off x="6440187" y="5194709"/>
            <a:ext cx="4860000" cy="0"/>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6455410" y="3884930"/>
            <a:ext cx="1571625" cy="342900"/>
          </a:xfrm>
          <a:prstGeom prst="rect">
            <a:avLst/>
          </a:prstGeom>
          <a:solidFill>
            <a:schemeClr val="accent3">
              <a:lumMod val="50000"/>
            </a:schemeClr>
          </a:solidFill>
          <a:effectLst>
            <a:outerShdw blurRad="101600" dist="76200" dir="2700000" algn="tl" rotWithShape="0">
              <a:prstClr val="black">
                <a:alpha val="30000"/>
              </a:prstClr>
            </a:outerShdw>
          </a:effectLst>
        </p:spPr>
        <p:txBody>
          <a:bodyPr wrap="square" lIns="67181" tIns="33590" rIns="67181" bIns="33590">
            <a:spAutoFit/>
          </a:bodyPr>
          <a:lstStyle/>
          <a:p>
            <a:pPr algn="ctr"/>
            <a:r>
              <a:rPr lang="zh-CN" altLang="en-US"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Arial" panose="020B0604020202020204" pitchFamily="34" charset="0"/>
              </a:rPr>
              <a:t>修满学分</a:t>
            </a:r>
            <a:endParaRPr lang="zh-CN" altLang="en-US"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Arial" panose="020B0604020202020204" pitchFamily="34" charset="0"/>
            </a:endParaRPr>
          </a:p>
        </p:txBody>
      </p:sp>
      <p:sp>
        <p:nvSpPr>
          <p:cNvPr id="125" name="矩形 124"/>
          <p:cNvSpPr/>
          <p:nvPr/>
        </p:nvSpPr>
        <p:spPr>
          <a:xfrm>
            <a:off x="6455410" y="5417185"/>
            <a:ext cx="1571625" cy="342900"/>
          </a:xfrm>
          <a:prstGeom prst="rect">
            <a:avLst/>
          </a:prstGeom>
          <a:solidFill>
            <a:schemeClr val="accent4">
              <a:lumMod val="50000"/>
            </a:schemeClr>
          </a:solidFill>
          <a:effectLst>
            <a:outerShdw blurRad="101600" dist="76200" dir="2700000" algn="tl" rotWithShape="0">
              <a:prstClr val="black">
                <a:alpha val="30000"/>
              </a:prstClr>
            </a:outerShdw>
          </a:effectLst>
        </p:spPr>
        <p:txBody>
          <a:bodyPr wrap="square" lIns="67181" tIns="33590" rIns="67181" bIns="33590">
            <a:spAutoFit/>
          </a:bodyPr>
          <a:lstStyle/>
          <a:p>
            <a:pPr algn="ctr"/>
            <a:r>
              <a:rPr lang="zh-CN" altLang="en-US"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Arial" panose="020B0604020202020204" pitchFamily="34" charset="0"/>
              </a:rPr>
              <a:t>成绩评定</a:t>
            </a:r>
            <a:endParaRPr lang="zh-CN" altLang="en-US"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Arial" panose="020B0604020202020204" pitchFamily="34" charset="0"/>
            </a:endParaRPr>
          </a:p>
        </p:txBody>
      </p:sp>
      <p:sp>
        <p:nvSpPr>
          <p:cNvPr id="126" name="PA-文本框 42"/>
          <p:cNvSpPr txBox="1"/>
          <p:nvPr>
            <p:custDataLst>
              <p:tags r:id="rId2"/>
            </p:custDataLst>
          </p:nvPr>
        </p:nvSpPr>
        <p:spPr>
          <a:xfrm>
            <a:off x="6375400" y="2811780"/>
            <a:ext cx="5078730" cy="73088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r>
              <a:rPr lang="zh-CN" altLang="en-US" sz="1600" spc="150">
                <a:solidFill>
                  <a:schemeClr val="tx1"/>
                </a:solidFill>
                <a:uFillTx/>
                <a:latin typeface="思源黑体 Normal" panose="020B0400000000000000" charset="-122"/>
                <a:ea typeface="思源黑体 Normal" panose="020B0400000000000000" charset="-122"/>
                <a:sym typeface="+mn-ea"/>
              </a:rPr>
              <a:t>修完教学计划中的公共基础课、专业理论课、实践课及选修课。</a:t>
            </a:r>
            <a:endParaRPr lang="zh-CN" altLang="en-US" sz="1600" spc="150" dirty="0">
              <a:solidFill>
                <a:schemeClr val="tx1"/>
              </a:solidFill>
              <a:uFillTx/>
              <a:latin typeface="思源黑体 Normal" panose="020B0400000000000000" charset="-122"/>
              <a:ea typeface="思源黑体 Normal" panose="020B0400000000000000" charset="-122"/>
              <a:cs typeface="+mn-ea"/>
              <a:sym typeface="+mn-ea"/>
            </a:endParaRPr>
          </a:p>
        </p:txBody>
      </p:sp>
      <p:sp>
        <p:nvSpPr>
          <p:cNvPr id="127" name="PA-文本框 42"/>
          <p:cNvSpPr txBox="1"/>
          <p:nvPr>
            <p:custDataLst>
              <p:tags r:id="rId3"/>
            </p:custDataLst>
          </p:nvPr>
        </p:nvSpPr>
        <p:spPr>
          <a:xfrm>
            <a:off x="6375400" y="4298950"/>
            <a:ext cx="5078730" cy="73088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l">
              <a:buClrTx/>
              <a:buSzTx/>
              <a:buFontTx/>
            </a:pPr>
            <a:r>
              <a:rPr lang="zh-CN" altLang="en-US" sz="1600" spc="150">
                <a:solidFill>
                  <a:schemeClr val="tx1"/>
                </a:solidFill>
                <a:uFillTx/>
                <a:latin typeface="思源黑体 Normal" panose="020B0400000000000000" charset="-122"/>
                <a:ea typeface="思源黑体 Normal" panose="020B0400000000000000" charset="-122"/>
                <a:sym typeface="Arial" panose="020B0604020202020204" pitchFamily="34" charset="0"/>
              </a:rPr>
              <a:t>按教学计划学完某门课程，考核及格，即获得该门课程学分。</a:t>
            </a:r>
            <a:endParaRPr lang="zh-CN" altLang="en-US" sz="1600" spc="150">
              <a:solidFill>
                <a:schemeClr val="tx1"/>
              </a:solidFill>
              <a:uFillTx/>
              <a:latin typeface="思源黑体 Normal" panose="020B0400000000000000" charset="-122"/>
              <a:ea typeface="思源黑体 Normal" panose="020B0400000000000000" charset="-122"/>
              <a:sym typeface="Arial" panose="020B0604020202020204" pitchFamily="34" charset="0"/>
            </a:endParaRPr>
          </a:p>
        </p:txBody>
      </p:sp>
      <p:sp>
        <p:nvSpPr>
          <p:cNvPr id="128" name="PA-文本框 42"/>
          <p:cNvSpPr txBox="1"/>
          <p:nvPr>
            <p:custDataLst>
              <p:tags r:id="rId4"/>
            </p:custDataLst>
          </p:nvPr>
        </p:nvSpPr>
        <p:spPr>
          <a:xfrm>
            <a:off x="6375400" y="5814695"/>
            <a:ext cx="5078730" cy="41084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l">
              <a:buClrTx/>
              <a:buSzTx/>
              <a:buFontTx/>
            </a:pPr>
            <a:r>
              <a:rPr lang="zh-CN" altLang="en-US" sz="1600" spc="150">
                <a:solidFill>
                  <a:schemeClr val="tx1"/>
                </a:solidFill>
                <a:uFillTx/>
                <a:latin typeface="思源黑体 Normal" panose="020B0400000000000000" charset="-122"/>
                <a:ea typeface="思源黑体 Normal" panose="020B0400000000000000" charset="-122"/>
                <a:sym typeface="Arial" panose="020B0604020202020204" pitchFamily="34" charset="0"/>
              </a:rPr>
              <a:t>英语及计算机水平；专业课的平均成绩和学分积累。</a:t>
            </a:r>
            <a:endParaRPr lang="zh-CN" altLang="en-US" sz="1600" spc="150">
              <a:solidFill>
                <a:schemeClr val="tx1"/>
              </a:solidFill>
              <a:uFillTx/>
              <a:latin typeface="思源黑体 Normal" panose="020B0400000000000000" charset="-122"/>
              <a:ea typeface="思源黑体 Normal" panose="020B0400000000000000" charset="-122"/>
              <a:sym typeface="Arial" panose="020B0604020202020204" pitchFamily="34" charset="0"/>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rcRect l="7577" t="10486" r="8391" b="13538"/>
          <a:stretch>
            <a:fillRect/>
          </a:stretch>
        </p:blipFill>
        <p:spPr>
          <a:xfrm>
            <a:off x="469265" y="1864360"/>
            <a:ext cx="4973320" cy="4497070"/>
          </a:xfrm>
          <a:prstGeom prst="rect">
            <a:avLst/>
          </a:prstGeom>
        </p:spPr>
      </p:pic>
      <p:sp>
        <p:nvSpPr>
          <p:cNvPr id="6" name="文本框 5"/>
          <p:cNvSpPr txBox="1"/>
          <p:nvPr/>
        </p:nvSpPr>
        <p:spPr>
          <a:xfrm>
            <a:off x="520065" y="1258570"/>
            <a:ext cx="11136630" cy="1198880"/>
          </a:xfrm>
          <a:prstGeom prst="rect">
            <a:avLst/>
          </a:prstGeom>
          <a:noFill/>
        </p:spPr>
        <p:txBody>
          <a:bodyPr wrap="square" rtlCol="0">
            <a:spAutoFit/>
          </a:bodyPr>
          <a:p>
            <a:pPr algn="just">
              <a:lnSpc>
                <a:spcPct val="150000"/>
              </a:lnSpc>
            </a:pPr>
            <a:r>
              <a:rPr lang="zh-CN" altLang="en-US">
                <a:solidFill>
                  <a:srgbClr val="C00000"/>
                </a:solidFill>
                <a:latin typeface="思源黑体 Normal" panose="020B0400000000000000" charset="-122"/>
                <a:ea typeface="思源黑体 Normal" panose="020B0400000000000000" charset="-122"/>
                <a:sym typeface="+mn-ea"/>
              </a:rPr>
              <a:t>具正式学籍的学生通过考核，在规定年限内学完全部课程，修满规定学分，德、智、体达到毕业要求的，发</a:t>
            </a:r>
            <a:r>
              <a:rPr lang="zh-CN" altLang="en-US">
                <a:solidFill>
                  <a:srgbClr val="C00000"/>
                </a:solidFill>
                <a:latin typeface="思源黑体 Normal" panose="020B0400000000000000" charset="-122"/>
                <a:ea typeface="思源黑体 Normal" panose="020B0400000000000000" charset="-122"/>
                <a:sym typeface="+mn-ea"/>
              </a:rPr>
              <a:t>予</a:t>
            </a:r>
            <a:r>
              <a:rPr lang="zh-CN" altLang="en-US">
                <a:solidFill>
                  <a:srgbClr val="C00000"/>
                </a:solidFill>
                <a:latin typeface="思源黑体 Normal" panose="020B0400000000000000" charset="-122"/>
                <a:ea typeface="思源黑体 Normal" panose="020B0400000000000000" charset="-122"/>
                <a:sym typeface="+mn-ea"/>
              </a:rPr>
              <a:t>毕业证书。</a:t>
            </a:r>
            <a:endParaRPr lang="zh-CN" altLang="en-US">
              <a:solidFill>
                <a:srgbClr val="C00000"/>
              </a:solidFill>
              <a:latin typeface="思源黑体 Normal" panose="020B0400000000000000" charset="-122"/>
              <a:ea typeface="思源黑体 Normal" panose="020B0400000000000000" charset="-122"/>
            </a:endParaRPr>
          </a:p>
          <a:p>
            <a:pPr algn="just"/>
            <a:endParaRPr lang="zh-CN" altLang="en-US">
              <a:solidFill>
                <a:srgbClr val="C00000"/>
              </a:solidFill>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千库网_矢量卡通扁平化长方形日记本文本框png_元素编号12501203"/>
          <p:cNvPicPr>
            <a:picLocks noChangeAspect="1"/>
          </p:cNvPicPr>
          <p:nvPr/>
        </p:nvPicPr>
        <p:blipFill>
          <a:blip r:embed="rId1"/>
          <a:stretch>
            <a:fillRect/>
          </a:stretch>
        </p:blipFill>
        <p:spPr>
          <a:xfrm rot="21180000">
            <a:off x="606425" y="1146175"/>
            <a:ext cx="5370195" cy="5520690"/>
          </a:xfrm>
          <a:prstGeom prst="rect">
            <a:avLst/>
          </a:prstGeom>
        </p:spPr>
      </p:pic>
      <p:sp>
        <p:nvSpPr>
          <p:cNvPr id="9" name="PA-文本框 8"/>
          <p:cNvSpPr txBox="1"/>
          <p:nvPr>
            <p:custDataLst>
              <p:tags r:id="rId2"/>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实践拓展：拟定“墓志铭”</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rot="21180000">
            <a:off x="1838325" y="1480185"/>
            <a:ext cx="4379595" cy="4276725"/>
          </a:xfrm>
          <a:prstGeom prst="rect">
            <a:avLst/>
          </a:prstGeom>
          <a:noFill/>
        </p:spPr>
        <p:txBody>
          <a:bodyPr wrap="square" rtlCol="0">
            <a:spAutoFit/>
          </a:bodyPr>
          <a:p>
            <a:pPr algn="l">
              <a:lnSpc>
                <a:spcPct val="200000"/>
              </a:lnSpc>
              <a:spcBef>
                <a:spcPts val="0"/>
              </a:spcBef>
              <a:spcAft>
                <a:spcPts val="0"/>
              </a:spcAft>
            </a:pPr>
            <a:r>
              <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rPr>
              <a:t>姓名：</a:t>
            </a:r>
            <a:endPar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l">
              <a:lnSpc>
                <a:spcPct val="200000"/>
              </a:lnSpc>
              <a:spcBef>
                <a:spcPts val="0"/>
              </a:spcBef>
              <a:spcAft>
                <a:spcPts val="0"/>
              </a:spcAft>
            </a:pPr>
            <a:r>
              <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rPr>
              <a:t>性别：</a:t>
            </a:r>
            <a:endPar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l">
              <a:lnSpc>
                <a:spcPct val="200000"/>
              </a:lnSpc>
              <a:spcBef>
                <a:spcPts val="0"/>
              </a:spcBef>
              <a:spcAft>
                <a:spcPts val="0"/>
              </a:spcAft>
            </a:pPr>
            <a:r>
              <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rPr>
              <a:t>生年：</a:t>
            </a:r>
            <a:endPar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l">
              <a:lnSpc>
                <a:spcPct val="200000"/>
              </a:lnSpc>
              <a:spcBef>
                <a:spcPts val="0"/>
              </a:spcBef>
              <a:spcAft>
                <a:spcPts val="0"/>
              </a:spcAft>
            </a:pPr>
            <a:r>
              <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rPr>
              <a:t>卒年：</a:t>
            </a:r>
            <a:endPar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l">
              <a:lnSpc>
                <a:spcPct val="200000"/>
              </a:lnSpc>
              <a:spcBef>
                <a:spcPts val="0"/>
              </a:spcBef>
              <a:spcAft>
                <a:spcPts val="0"/>
              </a:spcAft>
            </a:pPr>
            <a:r>
              <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rPr>
              <a:t>享年 ：</a:t>
            </a:r>
            <a:endPar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l">
              <a:lnSpc>
                <a:spcPct val="200000"/>
              </a:lnSpc>
              <a:spcBef>
                <a:spcPts val="0"/>
              </a:spcBef>
              <a:spcAft>
                <a:spcPts val="0"/>
              </a:spcAft>
            </a:pPr>
            <a:r>
              <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rPr>
              <a:t>一生最大理想与目标：</a:t>
            </a:r>
            <a:endPar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l">
              <a:lnSpc>
                <a:spcPct val="200000"/>
              </a:lnSpc>
              <a:spcBef>
                <a:spcPts val="0"/>
              </a:spcBef>
              <a:spcAft>
                <a:spcPts val="0"/>
              </a:spcAft>
            </a:pPr>
            <a:r>
              <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rPr>
              <a:t>在不同年纪时的成就：</a:t>
            </a:r>
            <a:endPar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l">
              <a:lnSpc>
                <a:spcPct val="200000"/>
              </a:lnSpc>
              <a:spcBef>
                <a:spcPts val="0"/>
              </a:spcBef>
              <a:spcAft>
                <a:spcPts val="0"/>
              </a:spcAft>
            </a:pPr>
            <a:r>
              <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rPr>
              <a:t>对社会、家庭或他人的贡献：</a:t>
            </a:r>
            <a:endParaRPr lang="zh-CN" altLang="en-US" sz="17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pic>
        <p:nvPicPr>
          <p:cNvPr id="5" name="图片 4" descr="千库网_清明清明节新媒体标题框边框_元素编号13052986 (1)"/>
          <p:cNvPicPr>
            <a:picLocks noChangeAspect="1"/>
          </p:cNvPicPr>
          <p:nvPr/>
        </p:nvPicPr>
        <p:blipFill>
          <a:blip r:embed="rId3"/>
          <a:srcRect b="54682"/>
          <a:stretch>
            <a:fillRect/>
          </a:stretch>
        </p:blipFill>
        <p:spPr>
          <a:xfrm>
            <a:off x="5391150" y="1290955"/>
            <a:ext cx="4932045" cy="1678940"/>
          </a:xfrm>
          <a:prstGeom prst="rect">
            <a:avLst/>
          </a:prstGeom>
        </p:spPr>
      </p:pic>
      <p:pic>
        <p:nvPicPr>
          <p:cNvPr id="6" name="图片 5" descr="千库网_清明清明节新媒体标题框边框_元素编号13052986 (1)"/>
          <p:cNvPicPr>
            <a:picLocks noChangeAspect="1"/>
          </p:cNvPicPr>
          <p:nvPr/>
        </p:nvPicPr>
        <p:blipFill>
          <a:blip r:embed="rId3"/>
          <a:srcRect b="54146"/>
          <a:stretch>
            <a:fillRect/>
          </a:stretch>
        </p:blipFill>
        <p:spPr>
          <a:xfrm>
            <a:off x="6793230" y="4452620"/>
            <a:ext cx="4932045" cy="1698625"/>
          </a:xfrm>
          <a:prstGeom prst="rect">
            <a:avLst/>
          </a:prstGeom>
        </p:spPr>
      </p:pic>
      <p:pic>
        <p:nvPicPr>
          <p:cNvPr id="7" name="图片 6" descr="千库网_清明清明节新媒体标题框边框_元素编号13052986 (1)"/>
          <p:cNvPicPr>
            <a:picLocks noChangeAspect="1"/>
          </p:cNvPicPr>
          <p:nvPr/>
        </p:nvPicPr>
        <p:blipFill>
          <a:blip r:embed="rId3"/>
          <a:srcRect b="54146"/>
          <a:stretch>
            <a:fillRect/>
          </a:stretch>
        </p:blipFill>
        <p:spPr>
          <a:xfrm>
            <a:off x="6122670" y="2869565"/>
            <a:ext cx="4932045" cy="1698625"/>
          </a:xfrm>
          <a:prstGeom prst="rect">
            <a:avLst/>
          </a:prstGeom>
        </p:spPr>
      </p:pic>
      <p:sp>
        <p:nvSpPr>
          <p:cNvPr id="8" name="文本框 7"/>
          <p:cNvSpPr txBox="1"/>
          <p:nvPr/>
        </p:nvSpPr>
        <p:spPr>
          <a:xfrm>
            <a:off x="6320790" y="1590675"/>
            <a:ext cx="3580765" cy="300990"/>
          </a:xfrm>
          <a:prstGeom prst="rect">
            <a:avLst/>
          </a:prstGeom>
          <a:noFill/>
        </p:spPr>
        <p:txBody>
          <a:bodyPr wrap="square" rtlCol="0">
            <a:spAutoFit/>
          </a:bodyPr>
          <a:p>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起点一句话定位：</a:t>
            </a:r>
            <a:endPar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0" name="文本框 9"/>
          <p:cNvSpPr txBox="1"/>
          <p:nvPr/>
        </p:nvSpPr>
        <p:spPr>
          <a:xfrm>
            <a:off x="6320790" y="2349500"/>
            <a:ext cx="3580765" cy="300990"/>
          </a:xfrm>
          <a:prstGeom prst="rect">
            <a:avLst/>
          </a:prstGeom>
          <a:noFill/>
        </p:spPr>
        <p:txBody>
          <a:bodyPr wrap="square" rtlCol="0">
            <a:spAutoFit/>
          </a:bodyPr>
          <a:p>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三十岁一句话定位</a:t>
            </a: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1" name="文本框 10"/>
          <p:cNvSpPr txBox="1"/>
          <p:nvPr/>
        </p:nvSpPr>
        <p:spPr>
          <a:xfrm>
            <a:off x="7052310" y="3176270"/>
            <a:ext cx="3580765" cy="300990"/>
          </a:xfrm>
          <a:prstGeom prst="rect">
            <a:avLst/>
          </a:prstGeom>
          <a:noFill/>
        </p:spPr>
        <p:txBody>
          <a:bodyPr wrap="square" rtlCol="0">
            <a:spAutoFit/>
          </a:bodyPr>
          <a:p>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四十岁一句话定位</a:t>
            </a: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2" name="文本框 11"/>
          <p:cNvSpPr txBox="1"/>
          <p:nvPr/>
        </p:nvSpPr>
        <p:spPr>
          <a:xfrm>
            <a:off x="7722870" y="5544820"/>
            <a:ext cx="3580765" cy="300990"/>
          </a:xfrm>
          <a:prstGeom prst="rect">
            <a:avLst/>
          </a:prstGeom>
          <a:noFill/>
        </p:spPr>
        <p:txBody>
          <a:bodyPr wrap="square" rtlCol="0">
            <a:spAutoFit/>
          </a:bodyPr>
          <a:p>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七十岁一句话定位</a:t>
            </a: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4" name="文本框 13"/>
          <p:cNvSpPr txBox="1"/>
          <p:nvPr/>
        </p:nvSpPr>
        <p:spPr>
          <a:xfrm>
            <a:off x="7722870" y="4759325"/>
            <a:ext cx="3580765" cy="300990"/>
          </a:xfrm>
          <a:prstGeom prst="rect">
            <a:avLst/>
          </a:prstGeom>
          <a:noFill/>
        </p:spPr>
        <p:txBody>
          <a:bodyPr wrap="square" rtlCol="0">
            <a:spAutoFit/>
          </a:bodyPr>
          <a:p>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六十岁一句话定位</a:t>
            </a: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5" name="文本框 14"/>
          <p:cNvSpPr txBox="1"/>
          <p:nvPr/>
        </p:nvSpPr>
        <p:spPr>
          <a:xfrm>
            <a:off x="7052310" y="3986530"/>
            <a:ext cx="3580765" cy="300990"/>
          </a:xfrm>
          <a:prstGeom prst="rect">
            <a:avLst/>
          </a:prstGeom>
          <a:noFill/>
        </p:spPr>
        <p:txBody>
          <a:bodyPr wrap="square" rtlCol="0">
            <a:spAutoFit/>
          </a:bodyPr>
          <a:p>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五十岁一句话定位</a:t>
            </a:r>
            <a:r>
              <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600" spc="150">
              <a:uFillTx/>
              <a:latin typeface="思源黑体 Normal" panose="020B0400000000000000" charset="-122"/>
              <a:ea typeface="思源黑体 Normal" panose="020B0400000000000000" charset="-122"/>
              <a:cs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实践拓展：拟定“墓志铭”</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7" name="圆角矩形 6"/>
          <p:cNvSpPr/>
          <p:nvPr/>
        </p:nvSpPr>
        <p:spPr>
          <a:xfrm>
            <a:off x="719455" y="1642110"/>
            <a:ext cx="7081520" cy="3711575"/>
          </a:xfrm>
          <a:prstGeom prst="roundRect">
            <a:avLst>
              <a:gd name="adj" fmla="val 606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1092200" y="1587500"/>
            <a:ext cx="7045960" cy="3553460"/>
          </a:xfrm>
          <a:prstGeom prst="rect">
            <a:avLst/>
          </a:prstGeom>
          <a:noFill/>
        </p:spPr>
        <p:txBody>
          <a:bodyPr wrap="square" rtlCol="0">
            <a:spAutoFit/>
          </a:bodyPr>
          <a:p>
            <a:pPr indent="0">
              <a:lnSpc>
                <a:spcPct val="250000"/>
              </a:lnSpc>
              <a:spcBef>
                <a:spcPts val="0"/>
              </a:spcBef>
              <a:spcAft>
                <a:spcPts val="0"/>
              </a:spcAft>
              <a:buFont typeface="BatangChe" panose="02030609000101010101" charset="-127"/>
              <a:buNone/>
            </a:pPr>
            <a:r>
              <a:rPr lang="zh-CN" altLang="en-US" sz="1600" b="1" dirty="0">
                <a:solidFill>
                  <a:schemeClr val="accent1"/>
                </a:solidFill>
                <a:latin typeface="思源黑体 Normal" panose="020B0400000000000000" charset="-122"/>
                <a:ea typeface="思源黑体 Normal" panose="020B0400000000000000" charset="-122"/>
                <a:cs typeface="思源黑体 Normal" panose="020B0400000000000000" charset="-122"/>
                <a:sym typeface="+mn-ea"/>
              </a:rPr>
              <a:t>☞ </a:t>
            </a:r>
            <a:r>
              <a:rPr lang="zh-CN" altLang="en-US" b="1" dirty="0">
                <a:solidFill>
                  <a:schemeClr val="accent1"/>
                </a:solidFill>
                <a:latin typeface="思源黑体 Normal" panose="020B0400000000000000" charset="-122"/>
                <a:ea typeface="思源黑体 Normal" panose="020B0400000000000000" charset="-122"/>
                <a:cs typeface="思源黑体 Normal" panose="020B0400000000000000" charset="-122"/>
                <a:sym typeface="+mn-ea"/>
              </a:rPr>
              <a:t>思考</a:t>
            </a:r>
            <a:endParaRPr lang="zh-CN" altLang="en-US" sz="1600" b="1" dirty="0">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nSpc>
                <a:spcPct val="250000"/>
              </a:lnSpc>
              <a:spcBef>
                <a:spcPts val="0"/>
              </a:spcBef>
              <a:spcAft>
                <a:spcPts val="0"/>
              </a:spcAft>
              <a:buFont typeface="Wingdings" panose="05000000000000000000" charset="0"/>
              <a:buChar char="l"/>
            </a:pPr>
            <a:r>
              <a:rPr lang="zh-CN" altLang="en-US">
                <a:latin typeface="思源黑体 Normal" panose="020B0400000000000000" charset="-122"/>
                <a:ea typeface="思源黑体 Normal" panose="020B0400000000000000" charset="-122"/>
                <a:cs typeface="思源黑体 Normal" panose="020B0400000000000000" charset="-122"/>
                <a:sym typeface="+mn-ea"/>
              </a:rPr>
              <a:t>你感到哪些人的人生目标吸引你并值得尊重？</a:t>
            </a:r>
            <a:endParaRPr lang="zh-CN" altLang="en-US">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nSpc>
                <a:spcPct val="250000"/>
              </a:lnSpc>
              <a:spcBef>
                <a:spcPts val="0"/>
              </a:spcBef>
              <a:spcAft>
                <a:spcPts val="0"/>
              </a:spcAft>
              <a:buFont typeface="Wingdings" panose="05000000000000000000" charset="0"/>
              <a:buChar char="l"/>
            </a:pPr>
            <a:r>
              <a:rPr lang="zh-CN" altLang="en-US">
                <a:latin typeface="思源黑体 Normal" panose="020B0400000000000000" charset="-122"/>
                <a:ea typeface="思源黑体 Normal" panose="020B0400000000000000" charset="-122"/>
                <a:cs typeface="思源黑体 Normal" panose="020B0400000000000000" charset="-122"/>
                <a:sym typeface="+mn-ea"/>
              </a:rPr>
              <a:t>哪些人的成就是“真正”的成就？为什么？</a:t>
            </a:r>
            <a:endParaRPr lang="zh-CN" altLang="en-US">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nSpc>
                <a:spcPct val="250000"/>
              </a:lnSpc>
              <a:spcBef>
                <a:spcPts val="0"/>
              </a:spcBef>
              <a:spcAft>
                <a:spcPts val="0"/>
              </a:spcAft>
              <a:buFont typeface="Wingdings" panose="05000000000000000000" charset="0"/>
              <a:buChar char="l"/>
            </a:pPr>
            <a:r>
              <a:rPr lang="zh-CN" altLang="en-US">
                <a:latin typeface="思源黑体 Normal" panose="020B0400000000000000" charset="-122"/>
                <a:ea typeface="思源黑体 Normal" panose="020B0400000000000000" charset="-122"/>
                <a:cs typeface="思源黑体 Normal" panose="020B0400000000000000" charset="-122"/>
                <a:sym typeface="+mn-ea"/>
              </a:rPr>
              <a:t>你认为对社会或他人最有贡献者是谁？</a:t>
            </a:r>
            <a:endParaRPr lang="zh-CN" altLang="en-US">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nSpc>
                <a:spcPct val="250000"/>
              </a:lnSpc>
              <a:spcBef>
                <a:spcPts val="0"/>
              </a:spcBef>
              <a:spcAft>
                <a:spcPts val="0"/>
              </a:spcAft>
              <a:buFont typeface="Wingdings" panose="05000000000000000000" charset="0"/>
              <a:buChar char="l"/>
            </a:pPr>
            <a:r>
              <a:rPr lang="zh-CN" altLang="en-US">
                <a:latin typeface="思源黑体 Normal" panose="020B0400000000000000" charset="-122"/>
                <a:ea typeface="思源黑体 Normal" panose="020B0400000000000000" charset="-122"/>
                <a:cs typeface="思源黑体 Normal" panose="020B0400000000000000" charset="-122"/>
                <a:sym typeface="+mn-ea"/>
              </a:rPr>
              <a:t>假如你要替自己重写“墓志铭”，你会怎样写呢？</a:t>
            </a:r>
            <a:endParaRPr lang="zh-CN" altLang="en-US">
              <a:latin typeface="思源黑体 Normal" panose="020B0400000000000000" charset="-122"/>
              <a:ea typeface="思源黑体 Normal" panose="020B0400000000000000" charset="-122"/>
              <a:cs typeface="思源黑体 Normal" panose="020B0400000000000000" charset="-122"/>
              <a:sym typeface="+mn-ea"/>
            </a:endParaRPr>
          </a:p>
        </p:txBody>
      </p:sp>
      <p:grpSp>
        <p:nvGrpSpPr>
          <p:cNvPr id="8" name="组合 7"/>
          <p:cNvGrpSpPr/>
          <p:nvPr/>
        </p:nvGrpSpPr>
        <p:grpSpPr>
          <a:xfrm>
            <a:off x="7117715" y="2822575"/>
            <a:ext cx="4349750" cy="3578860"/>
            <a:chOff x="11209" y="4445"/>
            <a:chExt cx="6850" cy="5636"/>
          </a:xfrm>
        </p:grpSpPr>
        <p:sp>
          <p:nvSpPr>
            <p:cNvPr id="7250" name="iṣľiḋè"/>
            <p:cNvSpPr/>
            <p:nvPr/>
          </p:nvSpPr>
          <p:spPr bwMode="auto">
            <a:xfrm>
              <a:off x="15306" y="9936"/>
              <a:ext cx="1371" cy="136"/>
            </a:xfrm>
            <a:prstGeom prst="ellipse">
              <a:avLst/>
            </a:prstGeom>
            <a:solidFill>
              <a:srgbClr val="4285F4">
                <a:alpha val="20000"/>
              </a:srgbClr>
            </a:solidFill>
            <a:ln>
              <a:noFill/>
            </a:ln>
          </p:spPr>
          <p:txBody>
            <a:bodyPr anchor="ctr"/>
            <a:p>
              <a:pPr algn="ctr"/>
            </a:p>
          </p:txBody>
        </p:sp>
        <p:sp>
          <p:nvSpPr>
            <p:cNvPr id="7251" name="îṡ1íḋe"/>
            <p:cNvSpPr/>
            <p:nvPr/>
          </p:nvSpPr>
          <p:spPr bwMode="auto">
            <a:xfrm>
              <a:off x="11209" y="4445"/>
              <a:ext cx="6851" cy="5220"/>
            </a:xfrm>
            <a:custGeom>
              <a:avLst/>
              <a:gdLst>
                <a:gd name="T0" fmla="*/ 1761 w 4093"/>
                <a:gd name="T1" fmla="*/ 67 h 3122"/>
                <a:gd name="T2" fmla="*/ 2350 w 4093"/>
                <a:gd name="T3" fmla="*/ 142 h 3122"/>
                <a:gd name="T4" fmla="*/ 3711 w 4093"/>
                <a:gd name="T5" fmla="*/ 1420 h 3122"/>
                <a:gd name="T6" fmla="*/ 3998 w 4093"/>
                <a:gd name="T7" fmla="*/ 2006 h 3122"/>
                <a:gd name="T8" fmla="*/ 3426 w 4093"/>
                <a:gd name="T9" fmla="*/ 3016 h 3122"/>
                <a:gd name="T10" fmla="*/ 2970 w 4093"/>
                <a:gd name="T11" fmla="*/ 3101 h 3122"/>
                <a:gd name="T12" fmla="*/ 2124 w 4093"/>
                <a:gd name="T13" fmla="*/ 3036 h 3122"/>
                <a:gd name="T14" fmla="*/ 1560 w 4093"/>
                <a:gd name="T15" fmla="*/ 2790 h 3122"/>
                <a:gd name="T16" fmla="*/ 273 w 4093"/>
                <a:gd name="T17" fmla="*/ 1710 h 3122"/>
                <a:gd name="T18" fmla="*/ 3 w 4093"/>
                <a:gd name="T19" fmla="*/ 1075 h 3122"/>
                <a:gd name="T20" fmla="*/ 384 w 4093"/>
                <a:gd name="T21" fmla="*/ 589 h 3122"/>
                <a:gd name="T22" fmla="*/ 690 w 4093"/>
                <a:gd name="T23" fmla="*/ 607 h 3122"/>
                <a:gd name="T24" fmla="*/ 1142 w 4093"/>
                <a:gd name="T25" fmla="*/ 647 h 3122"/>
                <a:gd name="T26" fmla="*/ 1523 w 4093"/>
                <a:gd name="T27" fmla="*/ 429 h 3122"/>
                <a:gd name="T28" fmla="*/ 1761 w 4093"/>
                <a:gd name="T29" fmla="*/ 67 h 3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93" h="3122">
                  <a:moveTo>
                    <a:pt x="1761" y="67"/>
                  </a:moveTo>
                  <a:cubicBezTo>
                    <a:pt x="1942" y="0"/>
                    <a:pt x="2162" y="57"/>
                    <a:pt x="2350" y="142"/>
                  </a:cubicBezTo>
                  <a:cubicBezTo>
                    <a:pt x="2940" y="406"/>
                    <a:pt x="3369" y="909"/>
                    <a:pt x="3711" y="1420"/>
                  </a:cubicBezTo>
                  <a:cubicBezTo>
                    <a:pt x="3834" y="1606"/>
                    <a:pt x="3952" y="1799"/>
                    <a:pt x="3998" y="2006"/>
                  </a:cubicBezTo>
                  <a:cubicBezTo>
                    <a:pt x="4093" y="2427"/>
                    <a:pt x="3846" y="2863"/>
                    <a:pt x="3426" y="3016"/>
                  </a:cubicBezTo>
                  <a:cubicBezTo>
                    <a:pt x="3284" y="3068"/>
                    <a:pt x="3127" y="3089"/>
                    <a:pt x="2970" y="3101"/>
                  </a:cubicBezTo>
                  <a:cubicBezTo>
                    <a:pt x="2690" y="3122"/>
                    <a:pt x="2401" y="3114"/>
                    <a:pt x="2124" y="3036"/>
                  </a:cubicBezTo>
                  <a:cubicBezTo>
                    <a:pt x="1927" y="2980"/>
                    <a:pt x="1740" y="2889"/>
                    <a:pt x="1560" y="2790"/>
                  </a:cubicBezTo>
                  <a:cubicBezTo>
                    <a:pt x="1060" y="2512"/>
                    <a:pt x="602" y="2151"/>
                    <a:pt x="273" y="1710"/>
                  </a:cubicBezTo>
                  <a:cubicBezTo>
                    <a:pt x="129" y="1516"/>
                    <a:pt x="7" y="1298"/>
                    <a:pt x="3" y="1075"/>
                  </a:cubicBezTo>
                  <a:cubicBezTo>
                    <a:pt x="0" y="852"/>
                    <a:pt x="145" y="627"/>
                    <a:pt x="384" y="589"/>
                  </a:cubicBezTo>
                  <a:cubicBezTo>
                    <a:pt x="483" y="574"/>
                    <a:pt x="588" y="590"/>
                    <a:pt x="690" y="607"/>
                  </a:cubicBezTo>
                  <a:cubicBezTo>
                    <a:pt x="841" y="631"/>
                    <a:pt x="993" y="657"/>
                    <a:pt x="1142" y="647"/>
                  </a:cubicBezTo>
                  <a:cubicBezTo>
                    <a:pt x="1295" y="635"/>
                    <a:pt x="1495" y="575"/>
                    <a:pt x="1523" y="429"/>
                  </a:cubicBezTo>
                  <a:cubicBezTo>
                    <a:pt x="1552" y="271"/>
                    <a:pt x="1581" y="134"/>
                    <a:pt x="1761" y="67"/>
                  </a:cubicBezTo>
                </a:path>
              </a:pathLst>
            </a:custGeom>
            <a:solidFill>
              <a:srgbClr val="BDC7B7"/>
            </a:solidFill>
            <a:ln>
              <a:noFill/>
            </a:ln>
          </p:spPr>
          <p:txBody>
            <a:bodyPr anchor="ctr"/>
            <a:p>
              <a:pPr algn="ctr"/>
            </a:p>
          </p:txBody>
        </p:sp>
        <p:sp>
          <p:nvSpPr>
            <p:cNvPr id="7252" name="ïšļíḑe"/>
            <p:cNvSpPr/>
            <p:nvPr/>
          </p:nvSpPr>
          <p:spPr bwMode="auto">
            <a:xfrm>
              <a:off x="12842" y="9598"/>
              <a:ext cx="329" cy="285"/>
            </a:xfrm>
            <a:custGeom>
              <a:avLst/>
              <a:gdLst>
                <a:gd name="T0" fmla="*/ 4 w 197"/>
                <a:gd name="T1" fmla="*/ 12 h 171"/>
                <a:gd name="T2" fmla="*/ 174 w 197"/>
                <a:gd name="T3" fmla="*/ 136 h 171"/>
                <a:gd name="T4" fmla="*/ 157 w 197"/>
                <a:gd name="T5" fmla="*/ 171 h 171"/>
                <a:gd name="T6" fmla="*/ 137 w 197"/>
                <a:gd name="T7" fmla="*/ 164 h 171"/>
                <a:gd name="T8" fmla="*/ 116 w 197"/>
                <a:gd name="T9" fmla="*/ 165 h 171"/>
                <a:gd name="T10" fmla="*/ 91 w 197"/>
                <a:gd name="T11" fmla="*/ 154 h 171"/>
                <a:gd name="T12" fmla="*/ 15 w 197"/>
                <a:gd name="T13" fmla="*/ 43 h 171"/>
                <a:gd name="T14" fmla="*/ 0 w 197"/>
                <a:gd name="T15" fmla="*/ 19 h 171"/>
                <a:gd name="T16" fmla="*/ 33 w 197"/>
                <a:gd name="T17" fmla="*/ 33 h 171"/>
                <a:gd name="T18" fmla="*/ 31 w 197"/>
                <a:gd name="T19" fmla="*/ 76 h 171"/>
                <a:gd name="T20" fmla="*/ 38 w 197"/>
                <a:gd name="T21" fmla="*/ 35 h 171"/>
                <a:gd name="T22" fmla="*/ 55 w 197"/>
                <a:gd name="T23" fmla="*/ 43 h 171"/>
                <a:gd name="T24" fmla="*/ 50 w 197"/>
                <a:gd name="T25" fmla="*/ 113 h 171"/>
                <a:gd name="T26" fmla="*/ 61 w 197"/>
                <a:gd name="T27" fmla="*/ 46 h 171"/>
                <a:gd name="T28" fmla="*/ 84 w 197"/>
                <a:gd name="T29" fmla="*/ 59 h 171"/>
                <a:gd name="T30" fmla="*/ 77 w 197"/>
                <a:gd name="T31" fmla="*/ 136 h 171"/>
                <a:gd name="T32" fmla="*/ 89 w 197"/>
                <a:gd name="T33" fmla="*/ 62 h 171"/>
                <a:gd name="T34" fmla="*/ 109 w 197"/>
                <a:gd name="T35" fmla="*/ 78 h 171"/>
                <a:gd name="T36" fmla="*/ 101 w 197"/>
                <a:gd name="T37" fmla="*/ 149 h 171"/>
                <a:gd name="T38" fmla="*/ 114 w 197"/>
                <a:gd name="T39" fmla="*/ 82 h 171"/>
                <a:gd name="T40" fmla="*/ 135 w 197"/>
                <a:gd name="T41" fmla="*/ 105 h 171"/>
                <a:gd name="T42" fmla="*/ 129 w 197"/>
                <a:gd name="T43" fmla="*/ 151 h 171"/>
                <a:gd name="T44" fmla="*/ 139 w 197"/>
                <a:gd name="T45" fmla="*/ 110 h 171"/>
                <a:gd name="T46" fmla="*/ 159 w 197"/>
                <a:gd name="T47" fmla="*/ 156 h 171"/>
                <a:gd name="T48" fmla="*/ 144 w 197"/>
                <a:gd name="T49" fmla="*/ 107 h 171"/>
                <a:gd name="T50" fmla="*/ 171 w 197"/>
                <a:gd name="T51" fmla="*/ 122 h 171"/>
                <a:gd name="T52" fmla="*/ 139 w 197"/>
                <a:gd name="T53" fmla="*/ 101 h 171"/>
                <a:gd name="T54" fmla="*/ 120 w 197"/>
                <a:gd name="T55" fmla="*/ 79 h 171"/>
                <a:gd name="T56" fmla="*/ 167 w 197"/>
                <a:gd name="T57" fmla="*/ 84 h 171"/>
                <a:gd name="T58" fmla="*/ 115 w 197"/>
                <a:gd name="T59" fmla="*/ 74 h 171"/>
                <a:gd name="T60" fmla="*/ 94 w 197"/>
                <a:gd name="T61" fmla="*/ 58 h 171"/>
                <a:gd name="T62" fmla="*/ 149 w 197"/>
                <a:gd name="T63" fmla="*/ 58 h 171"/>
                <a:gd name="T64" fmla="*/ 89 w 197"/>
                <a:gd name="T65" fmla="*/ 54 h 171"/>
                <a:gd name="T66" fmla="*/ 67 w 197"/>
                <a:gd name="T67" fmla="*/ 40 h 171"/>
                <a:gd name="T68" fmla="*/ 119 w 197"/>
                <a:gd name="T69" fmla="*/ 36 h 171"/>
                <a:gd name="T70" fmla="*/ 60 w 197"/>
                <a:gd name="T71" fmla="*/ 37 h 171"/>
                <a:gd name="T72" fmla="*/ 44 w 197"/>
                <a:gd name="T73" fmla="*/ 30 h 171"/>
                <a:gd name="T74" fmla="*/ 75 w 197"/>
                <a:gd name="T75" fmla="*/ 24 h 171"/>
                <a:gd name="T76" fmla="*/ 82 w 197"/>
                <a:gd name="T77" fmla="*/ 22 h 171"/>
                <a:gd name="T78" fmla="*/ 37 w 197"/>
                <a:gd name="T79" fmla="*/ 27 h 171"/>
                <a:gd name="T80" fmla="*/ 4 w 197"/>
                <a:gd name="T81"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171">
                  <a:moveTo>
                    <a:pt x="4" y="12"/>
                  </a:moveTo>
                  <a:cubicBezTo>
                    <a:pt x="4" y="12"/>
                    <a:pt x="197" y="0"/>
                    <a:pt x="174" y="136"/>
                  </a:cubicBezTo>
                  <a:cubicBezTo>
                    <a:pt x="174" y="136"/>
                    <a:pt x="179" y="160"/>
                    <a:pt x="157" y="171"/>
                  </a:cubicBezTo>
                  <a:cubicBezTo>
                    <a:pt x="157" y="171"/>
                    <a:pt x="157" y="160"/>
                    <a:pt x="137" y="164"/>
                  </a:cubicBezTo>
                  <a:cubicBezTo>
                    <a:pt x="130" y="165"/>
                    <a:pt x="123" y="165"/>
                    <a:pt x="116" y="165"/>
                  </a:cubicBezTo>
                  <a:cubicBezTo>
                    <a:pt x="107" y="164"/>
                    <a:pt x="98" y="161"/>
                    <a:pt x="91" y="154"/>
                  </a:cubicBezTo>
                  <a:cubicBezTo>
                    <a:pt x="91" y="154"/>
                    <a:pt x="37" y="132"/>
                    <a:pt x="15" y="43"/>
                  </a:cubicBezTo>
                  <a:cubicBezTo>
                    <a:pt x="15" y="43"/>
                    <a:pt x="0" y="24"/>
                    <a:pt x="0" y="19"/>
                  </a:cubicBezTo>
                  <a:cubicBezTo>
                    <a:pt x="33" y="33"/>
                    <a:pt x="33" y="33"/>
                    <a:pt x="33" y="33"/>
                  </a:cubicBezTo>
                  <a:cubicBezTo>
                    <a:pt x="33" y="33"/>
                    <a:pt x="22" y="56"/>
                    <a:pt x="31" y="76"/>
                  </a:cubicBezTo>
                  <a:cubicBezTo>
                    <a:pt x="31" y="76"/>
                    <a:pt x="32" y="34"/>
                    <a:pt x="38" y="35"/>
                  </a:cubicBezTo>
                  <a:cubicBezTo>
                    <a:pt x="39" y="35"/>
                    <a:pt x="55" y="43"/>
                    <a:pt x="55" y="43"/>
                  </a:cubicBezTo>
                  <a:cubicBezTo>
                    <a:pt x="55" y="43"/>
                    <a:pt x="36" y="84"/>
                    <a:pt x="50" y="113"/>
                  </a:cubicBezTo>
                  <a:cubicBezTo>
                    <a:pt x="50" y="113"/>
                    <a:pt x="45" y="63"/>
                    <a:pt x="61" y="46"/>
                  </a:cubicBezTo>
                  <a:cubicBezTo>
                    <a:pt x="84" y="59"/>
                    <a:pt x="84" y="59"/>
                    <a:pt x="84" y="59"/>
                  </a:cubicBezTo>
                  <a:cubicBezTo>
                    <a:pt x="84" y="59"/>
                    <a:pt x="61" y="101"/>
                    <a:pt x="77" y="136"/>
                  </a:cubicBezTo>
                  <a:cubicBezTo>
                    <a:pt x="77" y="136"/>
                    <a:pt x="73" y="83"/>
                    <a:pt x="89" y="62"/>
                  </a:cubicBezTo>
                  <a:cubicBezTo>
                    <a:pt x="109" y="78"/>
                    <a:pt x="109" y="78"/>
                    <a:pt x="109" y="78"/>
                  </a:cubicBezTo>
                  <a:cubicBezTo>
                    <a:pt x="109" y="78"/>
                    <a:pt x="88" y="120"/>
                    <a:pt x="101" y="149"/>
                  </a:cubicBezTo>
                  <a:cubicBezTo>
                    <a:pt x="101" y="149"/>
                    <a:pt x="103" y="87"/>
                    <a:pt x="114" y="82"/>
                  </a:cubicBezTo>
                  <a:cubicBezTo>
                    <a:pt x="114" y="82"/>
                    <a:pt x="132" y="98"/>
                    <a:pt x="135" y="105"/>
                  </a:cubicBezTo>
                  <a:cubicBezTo>
                    <a:pt x="135" y="105"/>
                    <a:pt x="120" y="135"/>
                    <a:pt x="129" y="151"/>
                  </a:cubicBezTo>
                  <a:cubicBezTo>
                    <a:pt x="129" y="151"/>
                    <a:pt x="135" y="110"/>
                    <a:pt x="139" y="110"/>
                  </a:cubicBezTo>
                  <a:cubicBezTo>
                    <a:pt x="139" y="110"/>
                    <a:pt x="157" y="137"/>
                    <a:pt x="159" y="156"/>
                  </a:cubicBezTo>
                  <a:cubicBezTo>
                    <a:pt x="159" y="156"/>
                    <a:pt x="159" y="128"/>
                    <a:pt x="144" y="107"/>
                  </a:cubicBezTo>
                  <a:cubicBezTo>
                    <a:pt x="144" y="107"/>
                    <a:pt x="161" y="110"/>
                    <a:pt x="171" y="122"/>
                  </a:cubicBezTo>
                  <a:cubicBezTo>
                    <a:pt x="171" y="122"/>
                    <a:pt x="169" y="102"/>
                    <a:pt x="139" y="101"/>
                  </a:cubicBezTo>
                  <a:cubicBezTo>
                    <a:pt x="139" y="101"/>
                    <a:pt x="124" y="80"/>
                    <a:pt x="120" y="79"/>
                  </a:cubicBezTo>
                  <a:cubicBezTo>
                    <a:pt x="120" y="79"/>
                    <a:pt x="150" y="76"/>
                    <a:pt x="167" y="84"/>
                  </a:cubicBezTo>
                  <a:cubicBezTo>
                    <a:pt x="167" y="84"/>
                    <a:pt x="152" y="66"/>
                    <a:pt x="115" y="74"/>
                  </a:cubicBezTo>
                  <a:cubicBezTo>
                    <a:pt x="94" y="58"/>
                    <a:pt x="94" y="58"/>
                    <a:pt x="94" y="58"/>
                  </a:cubicBezTo>
                  <a:cubicBezTo>
                    <a:pt x="94" y="58"/>
                    <a:pt x="133" y="52"/>
                    <a:pt x="149" y="58"/>
                  </a:cubicBezTo>
                  <a:cubicBezTo>
                    <a:pt x="149" y="58"/>
                    <a:pt x="130" y="42"/>
                    <a:pt x="89" y="54"/>
                  </a:cubicBezTo>
                  <a:cubicBezTo>
                    <a:pt x="67" y="40"/>
                    <a:pt x="67" y="40"/>
                    <a:pt x="67" y="40"/>
                  </a:cubicBezTo>
                  <a:cubicBezTo>
                    <a:pt x="67" y="40"/>
                    <a:pt x="99" y="33"/>
                    <a:pt x="119" y="36"/>
                  </a:cubicBezTo>
                  <a:cubicBezTo>
                    <a:pt x="119" y="36"/>
                    <a:pt x="98" y="25"/>
                    <a:pt x="60" y="37"/>
                  </a:cubicBezTo>
                  <a:cubicBezTo>
                    <a:pt x="44" y="30"/>
                    <a:pt x="44" y="30"/>
                    <a:pt x="44" y="30"/>
                  </a:cubicBezTo>
                  <a:cubicBezTo>
                    <a:pt x="44" y="30"/>
                    <a:pt x="68" y="25"/>
                    <a:pt x="75" y="24"/>
                  </a:cubicBezTo>
                  <a:cubicBezTo>
                    <a:pt x="82" y="23"/>
                    <a:pt x="82" y="22"/>
                    <a:pt x="82" y="22"/>
                  </a:cubicBezTo>
                  <a:cubicBezTo>
                    <a:pt x="67" y="19"/>
                    <a:pt x="52" y="21"/>
                    <a:pt x="37" y="27"/>
                  </a:cubicBezTo>
                  <a:cubicBezTo>
                    <a:pt x="37" y="27"/>
                    <a:pt x="3" y="14"/>
                    <a:pt x="4" y="12"/>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4" name="íśḻîḍè"/>
            <p:cNvSpPr/>
            <p:nvPr/>
          </p:nvSpPr>
          <p:spPr bwMode="auto">
            <a:xfrm>
              <a:off x="12842" y="9865"/>
              <a:ext cx="458" cy="75"/>
            </a:xfrm>
            <a:custGeom>
              <a:avLst/>
              <a:gdLst>
                <a:gd name="T0" fmla="*/ 169 w 274"/>
                <a:gd name="T1" fmla="*/ 0 h 45"/>
                <a:gd name="T2" fmla="*/ 157 w 274"/>
                <a:gd name="T3" fmla="*/ 11 h 45"/>
                <a:gd name="T4" fmla="*/ 145 w 274"/>
                <a:gd name="T5" fmla="*/ 3 h 45"/>
                <a:gd name="T6" fmla="*/ 137 w 274"/>
                <a:gd name="T7" fmla="*/ 4 h 45"/>
                <a:gd name="T8" fmla="*/ 123 w 274"/>
                <a:gd name="T9" fmla="*/ 5 h 45"/>
                <a:gd name="T10" fmla="*/ 116 w 274"/>
                <a:gd name="T11" fmla="*/ 5 h 45"/>
                <a:gd name="T12" fmla="*/ 99 w 274"/>
                <a:gd name="T13" fmla="*/ 0 h 45"/>
                <a:gd name="T14" fmla="*/ 0 w 274"/>
                <a:gd name="T15" fmla="*/ 22 h 45"/>
                <a:gd name="T16" fmla="*/ 137 w 274"/>
                <a:gd name="T17" fmla="*/ 45 h 45"/>
                <a:gd name="T18" fmla="*/ 274 w 274"/>
                <a:gd name="T19" fmla="*/ 22 h 45"/>
                <a:gd name="T20" fmla="*/ 169 w 274"/>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45">
                  <a:moveTo>
                    <a:pt x="169" y="0"/>
                  </a:moveTo>
                  <a:cubicBezTo>
                    <a:pt x="167" y="4"/>
                    <a:pt x="163" y="8"/>
                    <a:pt x="157" y="11"/>
                  </a:cubicBezTo>
                  <a:cubicBezTo>
                    <a:pt x="157" y="11"/>
                    <a:pt x="157" y="3"/>
                    <a:pt x="145" y="3"/>
                  </a:cubicBezTo>
                  <a:cubicBezTo>
                    <a:pt x="143" y="3"/>
                    <a:pt x="140" y="3"/>
                    <a:pt x="137" y="4"/>
                  </a:cubicBezTo>
                  <a:cubicBezTo>
                    <a:pt x="133" y="5"/>
                    <a:pt x="128" y="5"/>
                    <a:pt x="123" y="5"/>
                  </a:cubicBezTo>
                  <a:cubicBezTo>
                    <a:pt x="121" y="5"/>
                    <a:pt x="119" y="5"/>
                    <a:pt x="116" y="5"/>
                  </a:cubicBezTo>
                  <a:cubicBezTo>
                    <a:pt x="110" y="5"/>
                    <a:pt x="105" y="3"/>
                    <a:pt x="99" y="0"/>
                  </a:cubicBezTo>
                  <a:cubicBezTo>
                    <a:pt x="42" y="3"/>
                    <a:pt x="0" y="12"/>
                    <a:pt x="0" y="22"/>
                  </a:cubicBezTo>
                  <a:cubicBezTo>
                    <a:pt x="0" y="35"/>
                    <a:pt x="62" y="45"/>
                    <a:pt x="137" y="45"/>
                  </a:cubicBezTo>
                  <a:cubicBezTo>
                    <a:pt x="213" y="45"/>
                    <a:pt x="274" y="35"/>
                    <a:pt x="274" y="22"/>
                  </a:cubicBezTo>
                  <a:cubicBezTo>
                    <a:pt x="274" y="11"/>
                    <a:pt x="229" y="2"/>
                    <a:pt x="169"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5" name="ïṣľiḍe"/>
            <p:cNvSpPr/>
            <p:nvPr/>
          </p:nvSpPr>
          <p:spPr bwMode="auto">
            <a:xfrm>
              <a:off x="13006" y="9863"/>
              <a:ext cx="118" cy="19"/>
            </a:xfrm>
            <a:custGeom>
              <a:avLst/>
              <a:gdLst>
                <a:gd name="T0" fmla="*/ 38 w 70"/>
                <a:gd name="T1" fmla="*/ 0 h 12"/>
                <a:gd name="T2" fmla="*/ 0 w 70"/>
                <a:gd name="T3" fmla="*/ 1 h 12"/>
                <a:gd name="T4" fmla="*/ 17 w 70"/>
                <a:gd name="T5" fmla="*/ 6 h 12"/>
                <a:gd name="T6" fmla="*/ 24 w 70"/>
                <a:gd name="T7" fmla="*/ 6 h 12"/>
                <a:gd name="T8" fmla="*/ 38 w 70"/>
                <a:gd name="T9" fmla="*/ 5 h 12"/>
                <a:gd name="T10" fmla="*/ 46 w 70"/>
                <a:gd name="T11" fmla="*/ 4 h 12"/>
                <a:gd name="T12" fmla="*/ 58 w 70"/>
                <a:gd name="T13" fmla="*/ 12 h 12"/>
                <a:gd name="T14" fmla="*/ 70 w 70"/>
                <a:gd name="T15" fmla="*/ 1 h 12"/>
                <a:gd name="T16" fmla="*/ 38 w 7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2">
                  <a:moveTo>
                    <a:pt x="38" y="0"/>
                  </a:moveTo>
                  <a:cubicBezTo>
                    <a:pt x="25" y="0"/>
                    <a:pt x="12" y="1"/>
                    <a:pt x="0" y="1"/>
                  </a:cubicBezTo>
                  <a:cubicBezTo>
                    <a:pt x="6" y="4"/>
                    <a:pt x="11" y="6"/>
                    <a:pt x="17" y="6"/>
                  </a:cubicBezTo>
                  <a:cubicBezTo>
                    <a:pt x="20" y="6"/>
                    <a:pt x="22" y="6"/>
                    <a:pt x="24" y="6"/>
                  </a:cubicBezTo>
                  <a:cubicBezTo>
                    <a:pt x="29" y="6"/>
                    <a:pt x="34" y="6"/>
                    <a:pt x="38" y="5"/>
                  </a:cubicBezTo>
                  <a:cubicBezTo>
                    <a:pt x="41" y="4"/>
                    <a:pt x="44" y="4"/>
                    <a:pt x="46" y="4"/>
                  </a:cubicBezTo>
                  <a:cubicBezTo>
                    <a:pt x="58" y="4"/>
                    <a:pt x="58" y="12"/>
                    <a:pt x="58" y="12"/>
                  </a:cubicBezTo>
                  <a:cubicBezTo>
                    <a:pt x="64" y="9"/>
                    <a:pt x="68" y="5"/>
                    <a:pt x="70" y="1"/>
                  </a:cubicBezTo>
                  <a:cubicBezTo>
                    <a:pt x="60" y="0"/>
                    <a:pt x="49" y="0"/>
                    <a:pt x="38"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6" name="í$ľíḋê"/>
            <p:cNvSpPr/>
            <p:nvPr/>
          </p:nvSpPr>
          <p:spPr bwMode="auto">
            <a:xfrm>
              <a:off x="12412" y="9454"/>
              <a:ext cx="185" cy="159"/>
            </a:xfrm>
            <a:custGeom>
              <a:avLst/>
              <a:gdLst>
                <a:gd name="T0" fmla="*/ 2 w 111"/>
                <a:gd name="T1" fmla="*/ 6 h 95"/>
                <a:gd name="T2" fmla="*/ 98 w 111"/>
                <a:gd name="T3" fmla="*/ 76 h 95"/>
                <a:gd name="T4" fmla="*/ 89 w 111"/>
                <a:gd name="T5" fmla="*/ 95 h 95"/>
                <a:gd name="T6" fmla="*/ 78 w 111"/>
                <a:gd name="T7" fmla="*/ 92 h 95"/>
                <a:gd name="T8" fmla="*/ 66 w 111"/>
                <a:gd name="T9" fmla="*/ 92 h 95"/>
                <a:gd name="T10" fmla="*/ 51 w 111"/>
                <a:gd name="T11" fmla="*/ 86 h 95"/>
                <a:gd name="T12" fmla="*/ 9 w 111"/>
                <a:gd name="T13" fmla="*/ 24 h 95"/>
                <a:gd name="T14" fmla="*/ 0 w 111"/>
                <a:gd name="T15" fmla="*/ 10 h 95"/>
                <a:gd name="T16" fmla="*/ 19 w 111"/>
                <a:gd name="T17" fmla="*/ 18 h 95"/>
                <a:gd name="T18" fmla="*/ 17 w 111"/>
                <a:gd name="T19" fmla="*/ 42 h 95"/>
                <a:gd name="T20" fmla="*/ 21 w 111"/>
                <a:gd name="T21" fmla="*/ 19 h 95"/>
                <a:gd name="T22" fmla="*/ 31 w 111"/>
                <a:gd name="T23" fmla="*/ 24 h 95"/>
                <a:gd name="T24" fmla="*/ 28 w 111"/>
                <a:gd name="T25" fmla="*/ 64 h 95"/>
                <a:gd name="T26" fmla="*/ 34 w 111"/>
                <a:gd name="T27" fmla="*/ 25 h 95"/>
                <a:gd name="T28" fmla="*/ 47 w 111"/>
                <a:gd name="T29" fmla="*/ 33 h 95"/>
                <a:gd name="T30" fmla="*/ 43 w 111"/>
                <a:gd name="T31" fmla="*/ 76 h 95"/>
                <a:gd name="T32" fmla="*/ 50 w 111"/>
                <a:gd name="T33" fmla="*/ 35 h 95"/>
                <a:gd name="T34" fmla="*/ 62 w 111"/>
                <a:gd name="T35" fmla="*/ 44 h 95"/>
                <a:gd name="T36" fmla="*/ 57 w 111"/>
                <a:gd name="T37" fmla="*/ 84 h 95"/>
                <a:gd name="T38" fmla="*/ 64 w 111"/>
                <a:gd name="T39" fmla="*/ 46 h 95"/>
                <a:gd name="T40" fmla="*/ 76 w 111"/>
                <a:gd name="T41" fmla="*/ 59 h 95"/>
                <a:gd name="T42" fmla="*/ 73 w 111"/>
                <a:gd name="T43" fmla="*/ 85 h 95"/>
                <a:gd name="T44" fmla="*/ 79 w 111"/>
                <a:gd name="T45" fmla="*/ 62 h 95"/>
                <a:gd name="T46" fmla="*/ 90 w 111"/>
                <a:gd name="T47" fmla="*/ 88 h 95"/>
                <a:gd name="T48" fmla="*/ 81 w 111"/>
                <a:gd name="T49" fmla="*/ 60 h 95"/>
                <a:gd name="T50" fmla="*/ 97 w 111"/>
                <a:gd name="T51" fmla="*/ 68 h 95"/>
                <a:gd name="T52" fmla="*/ 79 w 111"/>
                <a:gd name="T53" fmla="*/ 56 h 95"/>
                <a:gd name="T54" fmla="*/ 68 w 111"/>
                <a:gd name="T55" fmla="*/ 44 h 95"/>
                <a:gd name="T56" fmla="*/ 94 w 111"/>
                <a:gd name="T57" fmla="*/ 47 h 95"/>
                <a:gd name="T58" fmla="*/ 65 w 111"/>
                <a:gd name="T59" fmla="*/ 42 h 95"/>
                <a:gd name="T60" fmla="*/ 53 w 111"/>
                <a:gd name="T61" fmla="*/ 32 h 95"/>
                <a:gd name="T62" fmla="*/ 84 w 111"/>
                <a:gd name="T63" fmla="*/ 32 h 95"/>
                <a:gd name="T64" fmla="*/ 50 w 111"/>
                <a:gd name="T65" fmla="*/ 30 h 95"/>
                <a:gd name="T66" fmla="*/ 38 w 111"/>
                <a:gd name="T67" fmla="*/ 22 h 95"/>
                <a:gd name="T68" fmla="*/ 67 w 111"/>
                <a:gd name="T69" fmla="*/ 20 h 95"/>
                <a:gd name="T70" fmla="*/ 34 w 111"/>
                <a:gd name="T71" fmla="*/ 20 h 95"/>
                <a:gd name="T72" fmla="*/ 25 w 111"/>
                <a:gd name="T73" fmla="*/ 16 h 95"/>
                <a:gd name="T74" fmla="*/ 42 w 111"/>
                <a:gd name="T75" fmla="*/ 13 h 95"/>
                <a:gd name="T76" fmla="*/ 47 w 111"/>
                <a:gd name="T77" fmla="*/ 12 h 95"/>
                <a:gd name="T78" fmla="*/ 21 w 111"/>
                <a:gd name="T79" fmla="*/ 15 h 95"/>
                <a:gd name="T80" fmla="*/ 2 w 111"/>
                <a:gd name="T81" fmla="*/ 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1" h="95">
                  <a:moveTo>
                    <a:pt x="2" y="6"/>
                  </a:moveTo>
                  <a:cubicBezTo>
                    <a:pt x="2" y="6"/>
                    <a:pt x="111" y="0"/>
                    <a:pt x="98" y="76"/>
                  </a:cubicBezTo>
                  <a:cubicBezTo>
                    <a:pt x="100" y="84"/>
                    <a:pt x="96" y="92"/>
                    <a:pt x="89" y="95"/>
                  </a:cubicBezTo>
                  <a:cubicBezTo>
                    <a:pt x="89" y="95"/>
                    <a:pt x="89" y="90"/>
                    <a:pt x="78" y="92"/>
                  </a:cubicBezTo>
                  <a:cubicBezTo>
                    <a:pt x="74" y="92"/>
                    <a:pt x="70" y="93"/>
                    <a:pt x="66" y="92"/>
                  </a:cubicBezTo>
                  <a:cubicBezTo>
                    <a:pt x="61" y="92"/>
                    <a:pt x="55" y="90"/>
                    <a:pt x="51" y="86"/>
                  </a:cubicBezTo>
                  <a:cubicBezTo>
                    <a:pt x="51" y="86"/>
                    <a:pt x="21" y="74"/>
                    <a:pt x="9" y="24"/>
                  </a:cubicBezTo>
                  <a:cubicBezTo>
                    <a:pt x="9" y="24"/>
                    <a:pt x="0" y="13"/>
                    <a:pt x="0" y="10"/>
                  </a:cubicBezTo>
                  <a:cubicBezTo>
                    <a:pt x="19" y="18"/>
                    <a:pt x="19" y="18"/>
                    <a:pt x="19" y="18"/>
                  </a:cubicBezTo>
                  <a:cubicBezTo>
                    <a:pt x="19" y="18"/>
                    <a:pt x="12" y="31"/>
                    <a:pt x="17" y="42"/>
                  </a:cubicBezTo>
                  <a:cubicBezTo>
                    <a:pt x="17" y="42"/>
                    <a:pt x="18" y="18"/>
                    <a:pt x="21" y="19"/>
                  </a:cubicBezTo>
                  <a:cubicBezTo>
                    <a:pt x="22" y="19"/>
                    <a:pt x="31" y="24"/>
                    <a:pt x="31" y="24"/>
                  </a:cubicBezTo>
                  <a:cubicBezTo>
                    <a:pt x="31" y="24"/>
                    <a:pt x="20" y="47"/>
                    <a:pt x="28" y="64"/>
                  </a:cubicBezTo>
                  <a:cubicBezTo>
                    <a:pt x="28" y="64"/>
                    <a:pt x="25" y="35"/>
                    <a:pt x="34" y="25"/>
                  </a:cubicBezTo>
                  <a:cubicBezTo>
                    <a:pt x="47" y="33"/>
                    <a:pt x="47" y="33"/>
                    <a:pt x="47" y="33"/>
                  </a:cubicBezTo>
                  <a:cubicBezTo>
                    <a:pt x="47" y="33"/>
                    <a:pt x="35" y="57"/>
                    <a:pt x="43" y="76"/>
                  </a:cubicBezTo>
                  <a:cubicBezTo>
                    <a:pt x="43" y="76"/>
                    <a:pt x="41" y="46"/>
                    <a:pt x="50" y="35"/>
                  </a:cubicBezTo>
                  <a:cubicBezTo>
                    <a:pt x="62" y="44"/>
                    <a:pt x="62" y="44"/>
                    <a:pt x="62" y="44"/>
                  </a:cubicBezTo>
                  <a:cubicBezTo>
                    <a:pt x="62" y="44"/>
                    <a:pt x="50" y="67"/>
                    <a:pt x="57" y="84"/>
                  </a:cubicBezTo>
                  <a:cubicBezTo>
                    <a:pt x="57" y="84"/>
                    <a:pt x="58" y="49"/>
                    <a:pt x="64" y="46"/>
                  </a:cubicBezTo>
                  <a:cubicBezTo>
                    <a:pt x="64" y="46"/>
                    <a:pt x="75" y="55"/>
                    <a:pt x="76" y="59"/>
                  </a:cubicBezTo>
                  <a:cubicBezTo>
                    <a:pt x="76" y="59"/>
                    <a:pt x="68" y="76"/>
                    <a:pt x="73" y="85"/>
                  </a:cubicBezTo>
                  <a:cubicBezTo>
                    <a:pt x="73" y="85"/>
                    <a:pt x="76" y="62"/>
                    <a:pt x="79" y="62"/>
                  </a:cubicBezTo>
                  <a:cubicBezTo>
                    <a:pt x="79" y="62"/>
                    <a:pt x="89" y="77"/>
                    <a:pt x="90" y="88"/>
                  </a:cubicBezTo>
                  <a:cubicBezTo>
                    <a:pt x="89" y="78"/>
                    <a:pt x="86" y="68"/>
                    <a:pt x="81" y="60"/>
                  </a:cubicBezTo>
                  <a:cubicBezTo>
                    <a:pt x="87" y="61"/>
                    <a:pt x="92" y="64"/>
                    <a:pt x="97" y="68"/>
                  </a:cubicBezTo>
                  <a:cubicBezTo>
                    <a:pt x="97" y="68"/>
                    <a:pt x="95" y="57"/>
                    <a:pt x="79" y="56"/>
                  </a:cubicBezTo>
                  <a:cubicBezTo>
                    <a:pt x="79" y="56"/>
                    <a:pt x="70" y="45"/>
                    <a:pt x="68" y="44"/>
                  </a:cubicBezTo>
                  <a:cubicBezTo>
                    <a:pt x="68" y="44"/>
                    <a:pt x="84" y="43"/>
                    <a:pt x="94" y="47"/>
                  </a:cubicBezTo>
                  <a:cubicBezTo>
                    <a:pt x="94" y="47"/>
                    <a:pt x="86" y="37"/>
                    <a:pt x="65" y="42"/>
                  </a:cubicBezTo>
                  <a:cubicBezTo>
                    <a:pt x="53" y="32"/>
                    <a:pt x="53" y="32"/>
                    <a:pt x="53" y="32"/>
                  </a:cubicBezTo>
                  <a:cubicBezTo>
                    <a:pt x="53" y="32"/>
                    <a:pt x="75" y="29"/>
                    <a:pt x="84" y="32"/>
                  </a:cubicBezTo>
                  <a:cubicBezTo>
                    <a:pt x="84" y="32"/>
                    <a:pt x="74" y="23"/>
                    <a:pt x="50" y="30"/>
                  </a:cubicBezTo>
                  <a:cubicBezTo>
                    <a:pt x="38" y="22"/>
                    <a:pt x="38" y="22"/>
                    <a:pt x="38" y="22"/>
                  </a:cubicBezTo>
                  <a:cubicBezTo>
                    <a:pt x="47" y="20"/>
                    <a:pt x="57" y="19"/>
                    <a:pt x="67" y="20"/>
                  </a:cubicBezTo>
                  <a:cubicBezTo>
                    <a:pt x="67" y="20"/>
                    <a:pt x="55" y="14"/>
                    <a:pt x="34" y="20"/>
                  </a:cubicBezTo>
                  <a:cubicBezTo>
                    <a:pt x="25" y="16"/>
                    <a:pt x="25" y="16"/>
                    <a:pt x="25" y="16"/>
                  </a:cubicBezTo>
                  <a:cubicBezTo>
                    <a:pt x="25" y="16"/>
                    <a:pt x="38" y="14"/>
                    <a:pt x="42" y="13"/>
                  </a:cubicBezTo>
                  <a:cubicBezTo>
                    <a:pt x="46" y="13"/>
                    <a:pt x="47" y="12"/>
                    <a:pt x="47" y="12"/>
                  </a:cubicBezTo>
                  <a:cubicBezTo>
                    <a:pt x="38" y="10"/>
                    <a:pt x="29" y="11"/>
                    <a:pt x="21" y="15"/>
                  </a:cubicBezTo>
                  <a:cubicBezTo>
                    <a:pt x="21" y="15"/>
                    <a:pt x="2" y="7"/>
                    <a:pt x="2" y="6"/>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7" name="íṣ1ïḋe"/>
            <p:cNvSpPr/>
            <p:nvPr/>
          </p:nvSpPr>
          <p:spPr bwMode="auto">
            <a:xfrm>
              <a:off x="12412" y="9603"/>
              <a:ext cx="256" cy="44"/>
            </a:xfrm>
            <a:custGeom>
              <a:avLst/>
              <a:gdLst>
                <a:gd name="T0" fmla="*/ 96 w 154"/>
                <a:gd name="T1" fmla="*/ 0 h 26"/>
                <a:gd name="T2" fmla="*/ 89 w 154"/>
                <a:gd name="T3" fmla="*/ 6 h 26"/>
                <a:gd name="T4" fmla="*/ 82 w 154"/>
                <a:gd name="T5" fmla="*/ 2 h 26"/>
                <a:gd name="T6" fmla="*/ 78 w 154"/>
                <a:gd name="T7" fmla="*/ 3 h 26"/>
                <a:gd name="T8" fmla="*/ 70 w 154"/>
                <a:gd name="T9" fmla="*/ 3 h 26"/>
                <a:gd name="T10" fmla="*/ 66 w 154"/>
                <a:gd name="T11" fmla="*/ 3 h 26"/>
                <a:gd name="T12" fmla="*/ 56 w 154"/>
                <a:gd name="T13" fmla="*/ 1 h 26"/>
                <a:gd name="T14" fmla="*/ 0 w 154"/>
                <a:gd name="T15" fmla="*/ 13 h 26"/>
                <a:gd name="T16" fmla="*/ 77 w 154"/>
                <a:gd name="T17" fmla="*/ 26 h 26"/>
                <a:gd name="T18" fmla="*/ 154 w 154"/>
                <a:gd name="T19" fmla="*/ 13 h 26"/>
                <a:gd name="T20" fmla="*/ 96 w 154"/>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6">
                  <a:moveTo>
                    <a:pt x="96" y="0"/>
                  </a:moveTo>
                  <a:cubicBezTo>
                    <a:pt x="94" y="3"/>
                    <a:pt x="92" y="5"/>
                    <a:pt x="89" y="6"/>
                  </a:cubicBezTo>
                  <a:cubicBezTo>
                    <a:pt x="89" y="6"/>
                    <a:pt x="89" y="2"/>
                    <a:pt x="82" y="2"/>
                  </a:cubicBezTo>
                  <a:cubicBezTo>
                    <a:pt x="81" y="2"/>
                    <a:pt x="79" y="2"/>
                    <a:pt x="78" y="3"/>
                  </a:cubicBezTo>
                  <a:cubicBezTo>
                    <a:pt x="75" y="3"/>
                    <a:pt x="72" y="3"/>
                    <a:pt x="70" y="3"/>
                  </a:cubicBezTo>
                  <a:cubicBezTo>
                    <a:pt x="68" y="3"/>
                    <a:pt x="67" y="3"/>
                    <a:pt x="66" y="3"/>
                  </a:cubicBezTo>
                  <a:cubicBezTo>
                    <a:pt x="62" y="3"/>
                    <a:pt x="59" y="2"/>
                    <a:pt x="56" y="1"/>
                  </a:cubicBezTo>
                  <a:cubicBezTo>
                    <a:pt x="24" y="2"/>
                    <a:pt x="0" y="7"/>
                    <a:pt x="0" y="13"/>
                  </a:cubicBezTo>
                  <a:cubicBezTo>
                    <a:pt x="0" y="20"/>
                    <a:pt x="35" y="26"/>
                    <a:pt x="77" y="26"/>
                  </a:cubicBezTo>
                  <a:cubicBezTo>
                    <a:pt x="120" y="26"/>
                    <a:pt x="154" y="20"/>
                    <a:pt x="154" y="13"/>
                  </a:cubicBezTo>
                  <a:cubicBezTo>
                    <a:pt x="154" y="7"/>
                    <a:pt x="129" y="2"/>
                    <a:pt x="96"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8" name="isḷiḓè"/>
            <p:cNvSpPr/>
            <p:nvPr/>
          </p:nvSpPr>
          <p:spPr bwMode="auto">
            <a:xfrm>
              <a:off x="12506" y="9603"/>
              <a:ext cx="67" cy="10"/>
            </a:xfrm>
            <a:custGeom>
              <a:avLst/>
              <a:gdLst>
                <a:gd name="T0" fmla="*/ 21 w 40"/>
                <a:gd name="T1" fmla="*/ 0 h 6"/>
                <a:gd name="T2" fmla="*/ 0 w 40"/>
                <a:gd name="T3" fmla="*/ 1 h 6"/>
                <a:gd name="T4" fmla="*/ 10 w 40"/>
                <a:gd name="T5" fmla="*/ 3 h 6"/>
                <a:gd name="T6" fmla="*/ 14 w 40"/>
                <a:gd name="T7" fmla="*/ 3 h 6"/>
                <a:gd name="T8" fmla="*/ 22 w 40"/>
                <a:gd name="T9" fmla="*/ 3 h 6"/>
                <a:gd name="T10" fmla="*/ 26 w 40"/>
                <a:gd name="T11" fmla="*/ 2 h 6"/>
                <a:gd name="T12" fmla="*/ 33 w 40"/>
                <a:gd name="T13" fmla="*/ 6 h 6"/>
                <a:gd name="T14" fmla="*/ 40 w 40"/>
                <a:gd name="T15" fmla="*/ 0 h 6"/>
                <a:gd name="T16" fmla="*/ 21 w 4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
                  <a:moveTo>
                    <a:pt x="21" y="0"/>
                  </a:moveTo>
                  <a:cubicBezTo>
                    <a:pt x="14" y="0"/>
                    <a:pt x="7" y="0"/>
                    <a:pt x="0" y="1"/>
                  </a:cubicBezTo>
                  <a:cubicBezTo>
                    <a:pt x="3" y="2"/>
                    <a:pt x="6" y="3"/>
                    <a:pt x="10" y="3"/>
                  </a:cubicBezTo>
                  <a:cubicBezTo>
                    <a:pt x="11" y="3"/>
                    <a:pt x="12" y="3"/>
                    <a:pt x="14" y="3"/>
                  </a:cubicBezTo>
                  <a:cubicBezTo>
                    <a:pt x="16" y="3"/>
                    <a:pt x="19" y="3"/>
                    <a:pt x="22" y="3"/>
                  </a:cubicBezTo>
                  <a:cubicBezTo>
                    <a:pt x="23" y="2"/>
                    <a:pt x="25" y="2"/>
                    <a:pt x="26" y="2"/>
                  </a:cubicBezTo>
                  <a:cubicBezTo>
                    <a:pt x="33" y="2"/>
                    <a:pt x="33" y="6"/>
                    <a:pt x="33" y="6"/>
                  </a:cubicBezTo>
                  <a:cubicBezTo>
                    <a:pt x="36" y="5"/>
                    <a:pt x="38" y="3"/>
                    <a:pt x="40" y="0"/>
                  </a:cubicBezTo>
                  <a:cubicBezTo>
                    <a:pt x="34" y="0"/>
                    <a:pt x="28" y="0"/>
                    <a:pt x="21"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9" name="išḻíḓe"/>
            <p:cNvSpPr/>
            <p:nvPr/>
          </p:nvSpPr>
          <p:spPr bwMode="auto">
            <a:xfrm>
              <a:off x="16891" y="9573"/>
              <a:ext cx="227" cy="195"/>
            </a:xfrm>
            <a:custGeom>
              <a:avLst/>
              <a:gdLst>
                <a:gd name="T0" fmla="*/ 3 w 135"/>
                <a:gd name="T1" fmla="*/ 8 h 116"/>
                <a:gd name="T2" fmla="*/ 119 w 135"/>
                <a:gd name="T3" fmla="*/ 92 h 116"/>
                <a:gd name="T4" fmla="*/ 107 w 135"/>
                <a:gd name="T5" fmla="*/ 116 h 116"/>
                <a:gd name="T6" fmla="*/ 94 w 135"/>
                <a:gd name="T7" fmla="*/ 112 h 116"/>
                <a:gd name="T8" fmla="*/ 80 w 135"/>
                <a:gd name="T9" fmla="*/ 112 h 116"/>
                <a:gd name="T10" fmla="*/ 62 w 135"/>
                <a:gd name="T11" fmla="*/ 105 h 116"/>
                <a:gd name="T12" fmla="*/ 11 w 135"/>
                <a:gd name="T13" fmla="*/ 29 h 116"/>
                <a:gd name="T14" fmla="*/ 1 w 135"/>
                <a:gd name="T15" fmla="*/ 13 h 116"/>
                <a:gd name="T16" fmla="*/ 23 w 135"/>
                <a:gd name="T17" fmla="*/ 22 h 116"/>
                <a:gd name="T18" fmla="*/ 21 w 135"/>
                <a:gd name="T19" fmla="*/ 52 h 116"/>
                <a:gd name="T20" fmla="*/ 26 w 135"/>
                <a:gd name="T21" fmla="*/ 24 h 116"/>
                <a:gd name="T22" fmla="*/ 38 w 135"/>
                <a:gd name="T23" fmla="*/ 29 h 116"/>
                <a:gd name="T24" fmla="*/ 35 w 135"/>
                <a:gd name="T25" fmla="*/ 77 h 116"/>
                <a:gd name="T26" fmla="*/ 42 w 135"/>
                <a:gd name="T27" fmla="*/ 31 h 116"/>
                <a:gd name="T28" fmla="*/ 57 w 135"/>
                <a:gd name="T29" fmla="*/ 40 h 116"/>
                <a:gd name="T30" fmla="*/ 53 w 135"/>
                <a:gd name="T31" fmla="*/ 92 h 116"/>
                <a:gd name="T32" fmla="*/ 61 w 135"/>
                <a:gd name="T33" fmla="*/ 42 h 116"/>
                <a:gd name="T34" fmla="*/ 75 w 135"/>
                <a:gd name="T35" fmla="*/ 53 h 116"/>
                <a:gd name="T36" fmla="*/ 69 w 135"/>
                <a:gd name="T37" fmla="*/ 101 h 116"/>
                <a:gd name="T38" fmla="*/ 78 w 135"/>
                <a:gd name="T39" fmla="*/ 56 h 116"/>
                <a:gd name="T40" fmla="*/ 92 w 135"/>
                <a:gd name="T41" fmla="*/ 72 h 116"/>
                <a:gd name="T42" fmla="*/ 88 w 135"/>
                <a:gd name="T43" fmla="*/ 103 h 116"/>
                <a:gd name="T44" fmla="*/ 95 w 135"/>
                <a:gd name="T45" fmla="*/ 75 h 116"/>
                <a:gd name="T46" fmla="*/ 109 w 135"/>
                <a:gd name="T47" fmla="*/ 106 h 116"/>
                <a:gd name="T48" fmla="*/ 98 w 135"/>
                <a:gd name="T49" fmla="*/ 73 h 116"/>
                <a:gd name="T50" fmla="*/ 117 w 135"/>
                <a:gd name="T51" fmla="*/ 83 h 116"/>
                <a:gd name="T52" fmla="*/ 95 w 135"/>
                <a:gd name="T53" fmla="*/ 69 h 116"/>
                <a:gd name="T54" fmla="*/ 82 w 135"/>
                <a:gd name="T55" fmla="*/ 54 h 116"/>
                <a:gd name="T56" fmla="*/ 114 w 135"/>
                <a:gd name="T57" fmla="*/ 58 h 116"/>
                <a:gd name="T58" fmla="*/ 79 w 135"/>
                <a:gd name="T59" fmla="*/ 51 h 116"/>
                <a:gd name="T60" fmla="*/ 65 w 135"/>
                <a:gd name="T61" fmla="*/ 40 h 116"/>
                <a:gd name="T62" fmla="*/ 102 w 135"/>
                <a:gd name="T63" fmla="*/ 40 h 116"/>
                <a:gd name="T64" fmla="*/ 61 w 135"/>
                <a:gd name="T65" fmla="*/ 37 h 116"/>
                <a:gd name="T66" fmla="*/ 46 w 135"/>
                <a:gd name="T67" fmla="*/ 28 h 116"/>
                <a:gd name="T68" fmla="*/ 81 w 135"/>
                <a:gd name="T69" fmla="*/ 25 h 116"/>
                <a:gd name="T70" fmla="*/ 41 w 135"/>
                <a:gd name="T71" fmla="*/ 26 h 116"/>
                <a:gd name="T72" fmla="*/ 30 w 135"/>
                <a:gd name="T73" fmla="*/ 21 h 116"/>
                <a:gd name="T74" fmla="*/ 52 w 135"/>
                <a:gd name="T75" fmla="*/ 17 h 116"/>
                <a:gd name="T76" fmla="*/ 57 w 135"/>
                <a:gd name="T77" fmla="*/ 15 h 116"/>
                <a:gd name="T78" fmla="*/ 26 w 135"/>
                <a:gd name="T79" fmla="*/ 19 h 116"/>
                <a:gd name="T80" fmla="*/ 3 w 135"/>
                <a:gd name="T81" fmla="*/ 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 h="116">
                  <a:moveTo>
                    <a:pt x="3" y="8"/>
                  </a:moveTo>
                  <a:cubicBezTo>
                    <a:pt x="3" y="8"/>
                    <a:pt x="135" y="0"/>
                    <a:pt x="119" y="92"/>
                  </a:cubicBezTo>
                  <a:cubicBezTo>
                    <a:pt x="121" y="102"/>
                    <a:pt x="116" y="112"/>
                    <a:pt x="107" y="116"/>
                  </a:cubicBezTo>
                  <a:cubicBezTo>
                    <a:pt x="107" y="116"/>
                    <a:pt x="107" y="109"/>
                    <a:pt x="94" y="112"/>
                  </a:cubicBezTo>
                  <a:cubicBezTo>
                    <a:pt x="89" y="112"/>
                    <a:pt x="84" y="113"/>
                    <a:pt x="80" y="112"/>
                  </a:cubicBezTo>
                  <a:cubicBezTo>
                    <a:pt x="73" y="112"/>
                    <a:pt x="67" y="109"/>
                    <a:pt x="62" y="105"/>
                  </a:cubicBezTo>
                  <a:cubicBezTo>
                    <a:pt x="62" y="105"/>
                    <a:pt x="25" y="90"/>
                    <a:pt x="11" y="29"/>
                  </a:cubicBezTo>
                  <a:cubicBezTo>
                    <a:pt x="11" y="29"/>
                    <a:pt x="0" y="16"/>
                    <a:pt x="1" y="13"/>
                  </a:cubicBezTo>
                  <a:cubicBezTo>
                    <a:pt x="23" y="22"/>
                    <a:pt x="23" y="22"/>
                    <a:pt x="23" y="22"/>
                  </a:cubicBezTo>
                  <a:cubicBezTo>
                    <a:pt x="23" y="22"/>
                    <a:pt x="15" y="38"/>
                    <a:pt x="21" y="52"/>
                  </a:cubicBezTo>
                  <a:cubicBezTo>
                    <a:pt x="21" y="52"/>
                    <a:pt x="22" y="23"/>
                    <a:pt x="26" y="24"/>
                  </a:cubicBezTo>
                  <a:cubicBezTo>
                    <a:pt x="27" y="24"/>
                    <a:pt x="38" y="29"/>
                    <a:pt x="38" y="29"/>
                  </a:cubicBezTo>
                  <a:cubicBezTo>
                    <a:pt x="38" y="29"/>
                    <a:pt x="25" y="57"/>
                    <a:pt x="35" y="77"/>
                  </a:cubicBezTo>
                  <a:cubicBezTo>
                    <a:pt x="35" y="77"/>
                    <a:pt x="31" y="43"/>
                    <a:pt x="42" y="31"/>
                  </a:cubicBezTo>
                  <a:cubicBezTo>
                    <a:pt x="57" y="40"/>
                    <a:pt x="57" y="40"/>
                    <a:pt x="57" y="40"/>
                  </a:cubicBezTo>
                  <a:cubicBezTo>
                    <a:pt x="57" y="40"/>
                    <a:pt x="42" y="69"/>
                    <a:pt x="53" y="92"/>
                  </a:cubicBezTo>
                  <a:cubicBezTo>
                    <a:pt x="53" y="92"/>
                    <a:pt x="50" y="56"/>
                    <a:pt x="61" y="42"/>
                  </a:cubicBezTo>
                  <a:cubicBezTo>
                    <a:pt x="75" y="53"/>
                    <a:pt x="75" y="53"/>
                    <a:pt x="75" y="53"/>
                  </a:cubicBezTo>
                  <a:cubicBezTo>
                    <a:pt x="75" y="53"/>
                    <a:pt x="60" y="82"/>
                    <a:pt x="69" y="101"/>
                  </a:cubicBezTo>
                  <a:cubicBezTo>
                    <a:pt x="69" y="101"/>
                    <a:pt x="70" y="60"/>
                    <a:pt x="78" y="56"/>
                  </a:cubicBezTo>
                  <a:cubicBezTo>
                    <a:pt x="78" y="56"/>
                    <a:pt x="90" y="67"/>
                    <a:pt x="92" y="72"/>
                  </a:cubicBezTo>
                  <a:cubicBezTo>
                    <a:pt x="92" y="72"/>
                    <a:pt x="82" y="92"/>
                    <a:pt x="88" y="103"/>
                  </a:cubicBezTo>
                  <a:cubicBezTo>
                    <a:pt x="88" y="103"/>
                    <a:pt x="92" y="75"/>
                    <a:pt x="95" y="75"/>
                  </a:cubicBezTo>
                  <a:cubicBezTo>
                    <a:pt x="95" y="75"/>
                    <a:pt x="107" y="94"/>
                    <a:pt x="109" y="106"/>
                  </a:cubicBezTo>
                  <a:cubicBezTo>
                    <a:pt x="108" y="95"/>
                    <a:pt x="104" y="83"/>
                    <a:pt x="98" y="73"/>
                  </a:cubicBezTo>
                  <a:cubicBezTo>
                    <a:pt x="105" y="75"/>
                    <a:pt x="112" y="78"/>
                    <a:pt x="117" y="83"/>
                  </a:cubicBezTo>
                  <a:cubicBezTo>
                    <a:pt x="117" y="83"/>
                    <a:pt x="115" y="70"/>
                    <a:pt x="95" y="69"/>
                  </a:cubicBezTo>
                  <a:cubicBezTo>
                    <a:pt x="95" y="69"/>
                    <a:pt x="85" y="55"/>
                    <a:pt x="82" y="54"/>
                  </a:cubicBezTo>
                  <a:cubicBezTo>
                    <a:pt x="82" y="54"/>
                    <a:pt x="102" y="52"/>
                    <a:pt x="114" y="58"/>
                  </a:cubicBezTo>
                  <a:cubicBezTo>
                    <a:pt x="114" y="58"/>
                    <a:pt x="104" y="45"/>
                    <a:pt x="79" y="51"/>
                  </a:cubicBezTo>
                  <a:cubicBezTo>
                    <a:pt x="65" y="40"/>
                    <a:pt x="65" y="40"/>
                    <a:pt x="65" y="40"/>
                  </a:cubicBezTo>
                  <a:cubicBezTo>
                    <a:pt x="65" y="40"/>
                    <a:pt x="91" y="36"/>
                    <a:pt x="102" y="40"/>
                  </a:cubicBezTo>
                  <a:cubicBezTo>
                    <a:pt x="102" y="40"/>
                    <a:pt x="89" y="29"/>
                    <a:pt x="61" y="37"/>
                  </a:cubicBezTo>
                  <a:cubicBezTo>
                    <a:pt x="46" y="28"/>
                    <a:pt x="46" y="28"/>
                    <a:pt x="46" y="28"/>
                  </a:cubicBezTo>
                  <a:cubicBezTo>
                    <a:pt x="46" y="28"/>
                    <a:pt x="68" y="23"/>
                    <a:pt x="81" y="25"/>
                  </a:cubicBezTo>
                  <a:cubicBezTo>
                    <a:pt x="81" y="25"/>
                    <a:pt x="67" y="17"/>
                    <a:pt x="41" y="26"/>
                  </a:cubicBezTo>
                  <a:cubicBezTo>
                    <a:pt x="30" y="21"/>
                    <a:pt x="30" y="21"/>
                    <a:pt x="30" y="21"/>
                  </a:cubicBezTo>
                  <a:cubicBezTo>
                    <a:pt x="30" y="21"/>
                    <a:pt x="47" y="17"/>
                    <a:pt x="52" y="17"/>
                  </a:cubicBezTo>
                  <a:cubicBezTo>
                    <a:pt x="56" y="16"/>
                    <a:pt x="57" y="15"/>
                    <a:pt x="57" y="15"/>
                  </a:cubicBezTo>
                  <a:cubicBezTo>
                    <a:pt x="46" y="13"/>
                    <a:pt x="36" y="15"/>
                    <a:pt x="26" y="19"/>
                  </a:cubicBezTo>
                  <a:cubicBezTo>
                    <a:pt x="26" y="19"/>
                    <a:pt x="3" y="10"/>
                    <a:pt x="3" y="8"/>
                  </a:cubicBezTo>
                  <a:close/>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0" name="îśliḍé"/>
            <p:cNvSpPr/>
            <p:nvPr/>
          </p:nvSpPr>
          <p:spPr bwMode="auto">
            <a:xfrm>
              <a:off x="16893" y="9756"/>
              <a:ext cx="311" cy="52"/>
            </a:xfrm>
            <a:prstGeom prst="ellipse">
              <a:avLst/>
            </a:prstGeom>
            <a:solidFill>
              <a:srgbClr val="3D6D84"/>
            </a:solidFill>
            <a:ln>
              <a:noFill/>
            </a:ln>
          </p:spPr>
          <p:txBody>
            <a:bodyPr anchor="ctr"/>
            <a:p>
              <a:pPr algn="ctr"/>
            </a:p>
          </p:txBody>
        </p:sp>
        <p:sp>
          <p:nvSpPr>
            <p:cNvPr id="7261" name="ïṩḻïde"/>
            <p:cNvSpPr/>
            <p:nvPr/>
          </p:nvSpPr>
          <p:spPr bwMode="auto">
            <a:xfrm>
              <a:off x="15292" y="7253"/>
              <a:ext cx="134" cy="105"/>
            </a:xfrm>
            <a:custGeom>
              <a:avLst/>
              <a:gdLst>
                <a:gd name="T0" fmla="*/ 0 w 80"/>
                <a:gd name="T1" fmla="*/ 43 h 62"/>
                <a:gd name="T2" fmla="*/ 80 w 80"/>
                <a:gd name="T3" fmla="*/ 5 h 62"/>
                <a:gd name="T4" fmla="*/ 80 w 80"/>
                <a:gd name="T5" fmla="*/ 62 h 62"/>
                <a:gd name="T6" fmla="*/ 45 w 80"/>
                <a:gd name="T7" fmla="*/ 62 h 62"/>
                <a:gd name="T8" fmla="*/ 18 w 80"/>
                <a:gd name="T9" fmla="*/ 55 h 62"/>
                <a:gd name="T10" fmla="*/ 0 w 80"/>
                <a:gd name="T11" fmla="*/ 43 h 62"/>
              </a:gdLst>
              <a:ahLst/>
              <a:cxnLst>
                <a:cxn ang="0">
                  <a:pos x="T0" y="T1"/>
                </a:cxn>
                <a:cxn ang="0">
                  <a:pos x="T2" y="T3"/>
                </a:cxn>
                <a:cxn ang="0">
                  <a:pos x="T4" y="T5"/>
                </a:cxn>
                <a:cxn ang="0">
                  <a:pos x="T6" y="T7"/>
                </a:cxn>
                <a:cxn ang="0">
                  <a:pos x="T8" y="T9"/>
                </a:cxn>
                <a:cxn ang="0">
                  <a:pos x="T10" y="T11"/>
                </a:cxn>
              </a:cxnLst>
              <a:rect l="0" t="0" r="r" b="b"/>
              <a:pathLst>
                <a:path w="80" h="62">
                  <a:moveTo>
                    <a:pt x="0" y="43"/>
                  </a:moveTo>
                  <a:cubicBezTo>
                    <a:pt x="17" y="15"/>
                    <a:pt x="48" y="0"/>
                    <a:pt x="80" y="5"/>
                  </a:cubicBezTo>
                  <a:cubicBezTo>
                    <a:pt x="80" y="62"/>
                    <a:pt x="80" y="62"/>
                    <a:pt x="80" y="62"/>
                  </a:cubicBezTo>
                  <a:cubicBezTo>
                    <a:pt x="45" y="62"/>
                    <a:pt x="45" y="62"/>
                    <a:pt x="45" y="62"/>
                  </a:cubicBezTo>
                  <a:cubicBezTo>
                    <a:pt x="18" y="55"/>
                    <a:pt x="18" y="55"/>
                    <a:pt x="18" y="55"/>
                  </a:cubicBezTo>
                  <a:cubicBezTo>
                    <a:pt x="0" y="43"/>
                    <a:pt x="0" y="43"/>
                    <a:pt x="0" y="43"/>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2" name="ïṣļïde"/>
            <p:cNvSpPr/>
            <p:nvPr/>
          </p:nvSpPr>
          <p:spPr bwMode="auto">
            <a:xfrm>
              <a:off x="15292" y="7263"/>
              <a:ext cx="134" cy="69"/>
            </a:xfrm>
            <a:custGeom>
              <a:avLst/>
              <a:gdLst>
                <a:gd name="T0" fmla="*/ 33 w 80"/>
                <a:gd name="T1" fmla="*/ 7 h 41"/>
                <a:gd name="T2" fmla="*/ 0 w 80"/>
                <a:gd name="T3" fmla="*/ 38 h 41"/>
                <a:gd name="T4" fmla="*/ 0 w 80"/>
                <a:gd name="T5" fmla="*/ 38 h 41"/>
                <a:gd name="T6" fmla="*/ 20 w 80"/>
                <a:gd name="T7" fmla="*/ 41 h 41"/>
                <a:gd name="T8" fmla="*/ 39 w 80"/>
                <a:gd name="T9" fmla="*/ 38 h 41"/>
                <a:gd name="T10" fmla="*/ 38 w 80"/>
                <a:gd name="T11" fmla="*/ 31 h 41"/>
                <a:gd name="T12" fmla="*/ 33 w 80"/>
                <a:gd name="T13" fmla="*/ 7 h 41"/>
                <a:gd name="T14" fmla="*/ 77 w 80"/>
                <a:gd name="T15" fmla="*/ 0 h 41"/>
                <a:gd name="T16" fmla="*/ 78 w 80"/>
                <a:gd name="T17" fmla="*/ 3 h 41"/>
                <a:gd name="T18" fmla="*/ 80 w 80"/>
                <a:gd name="T19" fmla="*/ 0 h 41"/>
                <a:gd name="T20" fmla="*/ 77 w 80"/>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1">
                  <a:moveTo>
                    <a:pt x="33" y="7"/>
                  </a:moveTo>
                  <a:cubicBezTo>
                    <a:pt x="20" y="14"/>
                    <a:pt x="8" y="24"/>
                    <a:pt x="0" y="38"/>
                  </a:cubicBezTo>
                  <a:cubicBezTo>
                    <a:pt x="0" y="38"/>
                    <a:pt x="0" y="38"/>
                    <a:pt x="0" y="38"/>
                  </a:cubicBezTo>
                  <a:cubicBezTo>
                    <a:pt x="7" y="40"/>
                    <a:pt x="14" y="41"/>
                    <a:pt x="20" y="41"/>
                  </a:cubicBezTo>
                  <a:cubicBezTo>
                    <a:pt x="27" y="41"/>
                    <a:pt x="33" y="40"/>
                    <a:pt x="39" y="38"/>
                  </a:cubicBezTo>
                  <a:cubicBezTo>
                    <a:pt x="39" y="36"/>
                    <a:pt x="39" y="33"/>
                    <a:pt x="38" y="31"/>
                  </a:cubicBezTo>
                  <a:cubicBezTo>
                    <a:pt x="37" y="24"/>
                    <a:pt x="36" y="15"/>
                    <a:pt x="33" y="7"/>
                  </a:cubicBezTo>
                  <a:moveTo>
                    <a:pt x="77" y="0"/>
                  </a:moveTo>
                  <a:cubicBezTo>
                    <a:pt x="78" y="1"/>
                    <a:pt x="78" y="2"/>
                    <a:pt x="78" y="3"/>
                  </a:cubicBezTo>
                  <a:cubicBezTo>
                    <a:pt x="79" y="1"/>
                    <a:pt x="80" y="0"/>
                    <a:pt x="80" y="0"/>
                  </a:cubicBezTo>
                  <a:cubicBezTo>
                    <a:pt x="79" y="0"/>
                    <a:pt x="78" y="0"/>
                    <a:pt x="77"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3" name="ïṥ1îḍè"/>
            <p:cNvSpPr/>
            <p:nvPr/>
          </p:nvSpPr>
          <p:spPr bwMode="auto">
            <a:xfrm>
              <a:off x="15010" y="7047"/>
              <a:ext cx="418" cy="290"/>
            </a:xfrm>
            <a:custGeom>
              <a:avLst/>
              <a:gdLst>
                <a:gd name="T0" fmla="*/ 251 w 251"/>
                <a:gd name="T1" fmla="*/ 144 h 174"/>
                <a:gd name="T2" fmla="*/ 209 w 251"/>
                <a:gd name="T3" fmla="*/ 174 h 174"/>
                <a:gd name="T4" fmla="*/ 207 w 251"/>
                <a:gd name="T5" fmla="*/ 160 h 174"/>
                <a:gd name="T6" fmla="*/ 190 w 251"/>
                <a:gd name="T7" fmla="*/ 117 h 174"/>
                <a:gd name="T8" fmla="*/ 62 w 251"/>
                <a:gd name="T9" fmla="*/ 22 h 174"/>
                <a:gd name="T10" fmla="*/ 219 w 251"/>
                <a:gd name="T11" fmla="*/ 73 h 174"/>
                <a:gd name="T12" fmla="*/ 231 w 251"/>
                <a:gd name="T13" fmla="*/ 90 h 174"/>
                <a:gd name="T14" fmla="*/ 245 w 251"/>
                <a:gd name="T15" fmla="*/ 125 h 174"/>
                <a:gd name="T16" fmla="*/ 251 w 251"/>
                <a:gd name="T17" fmla="*/ 1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74">
                  <a:moveTo>
                    <a:pt x="251" y="144"/>
                  </a:moveTo>
                  <a:cubicBezTo>
                    <a:pt x="209" y="174"/>
                    <a:pt x="209" y="174"/>
                    <a:pt x="209" y="174"/>
                  </a:cubicBezTo>
                  <a:cubicBezTo>
                    <a:pt x="209" y="174"/>
                    <a:pt x="208" y="168"/>
                    <a:pt x="207" y="160"/>
                  </a:cubicBezTo>
                  <a:cubicBezTo>
                    <a:pt x="205" y="145"/>
                    <a:pt x="201" y="121"/>
                    <a:pt x="190" y="117"/>
                  </a:cubicBezTo>
                  <a:cubicBezTo>
                    <a:pt x="175" y="110"/>
                    <a:pt x="0" y="44"/>
                    <a:pt x="62" y="22"/>
                  </a:cubicBezTo>
                  <a:cubicBezTo>
                    <a:pt x="124" y="0"/>
                    <a:pt x="219" y="73"/>
                    <a:pt x="219" y="73"/>
                  </a:cubicBezTo>
                  <a:cubicBezTo>
                    <a:pt x="219" y="73"/>
                    <a:pt x="224" y="74"/>
                    <a:pt x="231" y="90"/>
                  </a:cubicBezTo>
                  <a:cubicBezTo>
                    <a:pt x="235" y="99"/>
                    <a:pt x="241" y="113"/>
                    <a:pt x="245" y="125"/>
                  </a:cubicBezTo>
                  <a:cubicBezTo>
                    <a:pt x="249" y="136"/>
                    <a:pt x="251" y="144"/>
                    <a:pt x="251" y="144"/>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4" name="íṣḻïḓé"/>
            <p:cNvSpPr/>
            <p:nvPr/>
          </p:nvSpPr>
          <p:spPr bwMode="auto">
            <a:xfrm>
              <a:off x="15980" y="7360"/>
              <a:ext cx="50" cy="67"/>
            </a:xfrm>
            <a:custGeom>
              <a:avLst/>
              <a:gdLst>
                <a:gd name="T0" fmla="*/ 10 w 26"/>
                <a:gd name="T1" fmla="*/ 2 h 35"/>
                <a:gd name="T2" fmla="*/ 15 w 26"/>
                <a:gd name="T3" fmla="*/ 0 h 35"/>
                <a:gd name="T4" fmla="*/ 26 w 26"/>
                <a:gd name="T5" fmla="*/ 14 h 35"/>
                <a:gd name="T6" fmla="*/ 16 w 26"/>
                <a:gd name="T7" fmla="*/ 35 h 35"/>
                <a:gd name="T8" fmla="*/ 0 w 26"/>
                <a:gd name="T9" fmla="*/ 28 h 35"/>
                <a:gd name="T10" fmla="*/ 4 w 26"/>
                <a:gd name="T11" fmla="*/ 12 h 35"/>
                <a:gd name="T12" fmla="*/ 10 w 26"/>
                <a:gd name="T13" fmla="*/ 2 h 35"/>
              </a:gdLst>
              <a:ahLst/>
              <a:cxnLst>
                <a:cxn ang="0">
                  <a:pos x="T0" y="T1"/>
                </a:cxn>
                <a:cxn ang="0">
                  <a:pos x="T2" y="T3"/>
                </a:cxn>
                <a:cxn ang="0">
                  <a:pos x="T4" y="T5"/>
                </a:cxn>
                <a:cxn ang="0">
                  <a:pos x="T6" y="T7"/>
                </a:cxn>
                <a:cxn ang="0">
                  <a:pos x="T8" y="T9"/>
                </a:cxn>
                <a:cxn ang="0">
                  <a:pos x="T10" y="T11"/>
                </a:cxn>
                <a:cxn ang="0">
                  <a:pos x="T12" y="T13"/>
                </a:cxn>
              </a:cxnLst>
              <a:rect l="0" t="0" r="r" b="b"/>
              <a:pathLst>
                <a:path w="26" h="35">
                  <a:moveTo>
                    <a:pt x="10" y="2"/>
                  </a:moveTo>
                  <a:lnTo>
                    <a:pt x="15" y="0"/>
                  </a:lnTo>
                  <a:lnTo>
                    <a:pt x="26" y="14"/>
                  </a:lnTo>
                  <a:lnTo>
                    <a:pt x="16" y="35"/>
                  </a:lnTo>
                  <a:lnTo>
                    <a:pt x="0" y="28"/>
                  </a:lnTo>
                  <a:lnTo>
                    <a:pt x="4" y="12"/>
                  </a:lnTo>
                  <a:lnTo>
                    <a:pt x="10" y="2"/>
                  </a:lnTo>
                  <a:close/>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5" name="íşľiḓê"/>
            <p:cNvSpPr/>
            <p:nvPr/>
          </p:nvSpPr>
          <p:spPr bwMode="auto">
            <a:xfrm>
              <a:off x="15980" y="7360"/>
              <a:ext cx="50" cy="67"/>
            </a:xfrm>
            <a:custGeom>
              <a:avLst/>
              <a:gdLst>
                <a:gd name="T0" fmla="*/ 10 w 26"/>
                <a:gd name="T1" fmla="*/ 2 h 35"/>
                <a:gd name="T2" fmla="*/ 15 w 26"/>
                <a:gd name="T3" fmla="*/ 0 h 35"/>
                <a:gd name="T4" fmla="*/ 26 w 26"/>
                <a:gd name="T5" fmla="*/ 14 h 35"/>
                <a:gd name="T6" fmla="*/ 16 w 26"/>
                <a:gd name="T7" fmla="*/ 35 h 35"/>
                <a:gd name="T8" fmla="*/ 0 w 26"/>
                <a:gd name="T9" fmla="*/ 28 h 35"/>
                <a:gd name="T10" fmla="*/ 4 w 26"/>
                <a:gd name="T11" fmla="*/ 12 h 35"/>
                <a:gd name="T12" fmla="*/ 10 w 26"/>
                <a:gd name="T13" fmla="*/ 2 h 35"/>
              </a:gdLst>
              <a:ahLst/>
              <a:cxnLst>
                <a:cxn ang="0">
                  <a:pos x="T0" y="T1"/>
                </a:cxn>
                <a:cxn ang="0">
                  <a:pos x="T2" y="T3"/>
                </a:cxn>
                <a:cxn ang="0">
                  <a:pos x="T4" y="T5"/>
                </a:cxn>
                <a:cxn ang="0">
                  <a:pos x="T6" y="T7"/>
                </a:cxn>
                <a:cxn ang="0">
                  <a:pos x="T8" y="T9"/>
                </a:cxn>
                <a:cxn ang="0">
                  <a:pos x="T10" y="T11"/>
                </a:cxn>
                <a:cxn ang="0">
                  <a:pos x="T12" y="T13"/>
                </a:cxn>
              </a:cxnLst>
              <a:rect l="0" t="0" r="r" b="b"/>
              <a:pathLst>
                <a:path w="26" h="35">
                  <a:moveTo>
                    <a:pt x="10" y="2"/>
                  </a:moveTo>
                  <a:lnTo>
                    <a:pt x="15" y="0"/>
                  </a:lnTo>
                  <a:lnTo>
                    <a:pt x="26" y="14"/>
                  </a:lnTo>
                  <a:lnTo>
                    <a:pt x="16" y="35"/>
                  </a:lnTo>
                  <a:lnTo>
                    <a:pt x="0" y="28"/>
                  </a:lnTo>
                  <a:lnTo>
                    <a:pt x="4" y="12"/>
                  </a:lnTo>
                  <a:lnTo>
                    <a:pt x="1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7266" name="îślíďê"/>
            <p:cNvSpPr/>
            <p:nvPr/>
          </p:nvSpPr>
          <p:spPr bwMode="auto">
            <a:xfrm>
              <a:off x="15806" y="9686"/>
              <a:ext cx="172" cy="327"/>
            </a:xfrm>
            <a:custGeom>
              <a:avLst/>
              <a:gdLst>
                <a:gd name="T0" fmla="*/ 50 w 102"/>
                <a:gd name="T1" fmla="*/ 1 h 196"/>
                <a:gd name="T2" fmla="*/ 33 w 102"/>
                <a:gd name="T3" fmla="*/ 19 h 196"/>
                <a:gd name="T4" fmla="*/ 21 w 102"/>
                <a:gd name="T5" fmla="*/ 91 h 196"/>
                <a:gd name="T6" fmla="*/ 12 w 102"/>
                <a:gd name="T7" fmla="*/ 131 h 196"/>
                <a:gd name="T8" fmla="*/ 42 w 102"/>
                <a:gd name="T9" fmla="*/ 190 h 196"/>
                <a:gd name="T10" fmla="*/ 102 w 102"/>
                <a:gd name="T11" fmla="*/ 168 h 196"/>
                <a:gd name="T12" fmla="*/ 100 w 102"/>
                <a:gd name="T13" fmla="*/ 39 h 196"/>
                <a:gd name="T14" fmla="*/ 50 w 102"/>
                <a:gd name="T15" fmla="*/ 1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96">
                  <a:moveTo>
                    <a:pt x="50" y="1"/>
                  </a:moveTo>
                  <a:cubicBezTo>
                    <a:pt x="50" y="1"/>
                    <a:pt x="38" y="0"/>
                    <a:pt x="33" y="19"/>
                  </a:cubicBezTo>
                  <a:cubicBezTo>
                    <a:pt x="28" y="38"/>
                    <a:pt x="21" y="91"/>
                    <a:pt x="21" y="91"/>
                  </a:cubicBezTo>
                  <a:cubicBezTo>
                    <a:pt x="21" y="91"/>
                    <a:pt x="18" y="123"/>
                    <a:pt x="12" y="131"/>
                  </a:cubicBezTo>
                  <a:cubicBezTo>
                    <a:pt x="6" y="138"/>
                    <a:pt x="0" y="184"/>
                    <a:pt x="42" y="190"/>
                  </a:cubicBezTo>
                  <a:cubicBezTo>
                    <a:pt x="84" y="196"/>
                    <a:pt x="102" y="168"/>
                    <a:pt x="102" y="168"/>
                  </a:cubicBezTo>
                  <a:cubicBezTo>
                    <a:pt x="100" y="39"/>
                    <a:pt x="100" y="39"/>
                    <a:pt x="100" y="39"/>
                  </a:cubicBezTo>
                  <a:cubicBezTo>
                    <a:pt x="50" y="1"/>
                    <a:pt x="50" y="1"/>
                    <a:pt x="50" y="1"/>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7" name="íś1ïḍe"/>
            <p:cNvSpPr/>
            <p:nvPr/>
          </p:nvSpPr>
          <p:spPr bwMode="auto">
            <a:xfrm>
              <a:off x="16024" y="9697"/>
              <a:ext cx="162" cy="384"/>
            </a:xfrm>
            <a:custGeom>
              <a:avLst/>
              <a:gdLst>
                <a:gd name="T0" fmla="*/ 66 w 97"/>
                <a:gd name="T1" fmla="*/ 0 h 230"/>
                <a:gd name="T2" fmla="*/ 92 w 97"/>
                <a:gd name="T3" fmla="*/ 60 h 230"/>
                <a:gd name="T4" fmla="*/ 89 w 97"/>
                <a:gd name="T5" fmla="*/ 135 h 230"/>
                <a:gd name="T6" fmla="*/ 92 w 97"/>
                <a:gd name="T7" fmla="*/ 158 h 230"/>
                <a:gd name="T8" fmla="*/ 92 w 97"/>
                <a:gd name="T9" fmla="*/ 187 h 230"/>
                <a:gd name="T10" fmla="*/ 7 w 97"/>
                <a:gd name="T11" fmla="*/ 184 h 230"/>
                <a:gd name="T12" fmla="*/ 3 w 97"/>
                <a:gd name="T13" fmla="*/ 140 h 230"/>
                <a:gd name="T14" fmla="*/ 15 w 97"/>
                <a:gd name="T15" fmla="*/ 46 h 230"/>
                <a:gd name="T16" fmla="*/ 66 w 97"/>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0">
                  <a:moveTo>
                    <a:pt x="66" y="0"/>
                  </a:moveTo>
                  <a:cubicBezTo>
                    <a:pt x="66" y="0"/>
                    <a:pt x="93" y="28"/>
                    <a:pt x="92" y="60"/>
                  </a:cubicBezTo>
                  <a:cubicBezTo>
                    <a:pt x="92" y="92"/>
                    <a:pt x="89" y="135"/>
                    <a:pt x="89" y="135"/>
                  </a:cubicBezTo>
                  <a:cubicBezTo>
                    <a:pt x="89" y="135"/>
                    <a:pt x="87" y="153"/>
                    <a:pt x="92" y="158"/>
                  </a:cubicBezTo>
                  <a:cubicBezTo>
                    <a:pt x="97" y="163"/>
                    <a:pt x="92" y="187"/>
                    <a:pt x="92" y="187"/>
                  </a:cubicBezTo>
                  <a:cubicBezTo>
                    <a:pt x="92" y="187"/>
                    <a:pt x="46" y="230"/>
                    <a:pt x="7" y="184"/>
                  </a:cubicBezTo>
                  <a:cubicBezTo>
                    <a:pt x="7" y="184"/>
                    <a:pt x="0" y="157"/>
                    <a:pt x="3" y="140"/>
                  </a:cubicBezTo>
                  <a:cubicBezTo>
                    <a:pt x="6" y="123"/>
                    <a:pt x="15" y="46"/>
                    <a:pt x="15" y="46"/>
                  </a:cubicBezTo>
                  <a:lnTo>
                    <a:pt x="66" y="0"/>
                  </a:lnTo>
                  <a:close/>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9" name="ïṩḷïḍe"/>
            <p:cNvSpPr/>
            <p:nvPr/>
          </p:nvSpPr>
          <p:spPr bwMode="auto">
            <a:xfrm>
              <a:off x="15835" y="8673"/>
              <a:ext cx="407" cy="1263"/>
            </a:xfrm>
            <a:custGeom>
              <a:avLst/>
              <a:gdLst>
                <a:gd name="T0" fmla="*/ 244 w 244"/>
                <a:gd name="T1" fmla="*/ 27 h 755"/>
                <a:gd name="T2" fmla="*/ 206 w 244"/>
                <a:gd name="T3" fmla="*/ 118 h 755"/>
                <a:gd name="T4" fmla="*/ 187 w 244"/>
                <a:gd name="T5" fmla="*/ 166 h 755"/>
                <a:gd name="T6" fmla="*/ 177 w 244"/>
                <a:gd name="T7" fmla="*/ 229 h 755"/>
                <a:gd name="T8" fmla="*/ 174 w 244"/>
                <a:gd name="T9" fmla="*/ 272 h 755"/>
                <a:gd name="T10" fmla="*/ 148 w 244"/>
                <a:gd name="T11" fmla="*/ 493 h 755"/>
                <a:gd name="T12" fmla="*/ 107 w 244"/>
                <a:gd name="T13" fmla="*/ 545 h 755"/>
                <a:gd name="T14" fmla="*/ 92 w 244"/>
                <a:gd name="T15" fmla="*/ 597 h 755"/>
                <a:gd name="T16" fmla="*/ 84 w 244"/>
                <a:gd name="T17" fmla="*/ 644 h 755"/>
                <a:gd name="T18" fmla="*/ 82 w 244"/>
                <a:gd name="T19" fmla="*/ 703 h 755"/>
                <a:gd name="T20" fmla="*/ 82 w 244"/>
                <a:gd name="T21" fmla="*/ 749 h 755"/>
                <a:gd name="T22" fmla="*/ 2 w 244"/>
                <a:gd name="T23" fmla="*/ 744 h 755"/>
                <a:gd name="T24" fmla="*/ 11 w 244"/>
                <a:gd name="T25" fmla="*/ 692 h 755"/>
                <a:gd name="T26" fmla="*/ 18 w 244"/>
                <a:gd name="T27" fmla="*/ 651 h 755"/>
                <a:gd name="T28" fmla="*/ 27 w 244"/>
                <a:gd name="T29" fmla="*/ 621 h 755"/>
                <a:gd name="T30" fmla="*/ 33 w 244"/>
                <a:gd name="T31" fmla="*/ 595 h 755"/>
                <a:gd name="T32" fmla="*/ 44 w 244"/>
                <a:gd name="T33" fmla="*/ 561 h 755"/>
                <a:gd name="T34" fmla="*/ 60 w 244"/>
                <a:gd name="T35" fmla="*/ 354 h 755"/>
                <a:gd name="T36" fmla="*/ 110 w 244"/>
                <a:gd name="T37" fmla="*/ 0 h 755"/>
                <a:gd name="T38" fmla="*/ 244 w 244"/>
                <a:gd name="T39" fmla="*/ 2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755">
                  <a:moveTo>
                    <a:pt x="244" y="27"/>
                  </a:moveTo>
                  <a:cubicBezTo>
                    <a:pt x="244" y="27"/>
                    <a:pt x="218" y="101"/>
                    <a:pt x="206" y="118"/>
                  </a:cubicBezTo>
                  <a:cubicBezTo>
                    <a:pt x="195" y="135"/>
                    <a:pt x="187" y="166"/>
                    <a:pt x="187" y="166"/>
                  </a:cubicBezTo>
                  <a:cubicBezTo>
                    <a:pt x="177" y="229"/>
                    <a:pt x="177" y="229"/>
                    <a:pt x="177" y="229"/>
                  </a:cubicBezTo>
                  <a:cubicBezTo>
                    <a:pt x="175" y="243"/>
                    <a:pt x="174" y="258"/>
                    <a:pt x="174" y="272"/>
                  </a:cubicBezTo>
                  <a:cubicBezTo>
                    <a:pt x="174" y="286"/>
                    <a:pt x="148" y="493"/>
                    <a:pt x="148" y="493"/>
                  </a:cubicBezTo>
                  <a:cubicBezTo>
                    <a:pt x="107" y="545"/>
                    <a:pt x="107" y="545"/>
                    <a:pt x="107" y="545"/>
                  </a:cubicBezTo>
                  <a:cubicBezTo>
                    <a:pt x="107" y="545"/>
                    <a:pt x="89" y="582"/>
                    <a:pt x="92" y="597"/>
                  </a:cubicBezTo>
                  <a:cubicBezTo>
                    <a:pt x="95" y="613"/>
                    <a:pt x="90" y="637"/>
                    <a:pt x="84" y="644"/>
                  </a:cubicBezTo>
                  <a:cubicBezTo>
                    <a:pt x="84" y="644"/>
                    <a:pt x="83" y="692"/>
                    <a:pt x="82" y="703"/>
                  </a:cubicBezTo>
                  <a:cubicBezTo>
                    <a:pt x="80" y="714"/>
                    <a:pt x="87" y="744"/>
                    <a:pt x="82" y="749"/>
                  </a:cubicBezTo>
                  <a:cubicBezTo>
                    <a:pt x="76" y="755"/>
                    <a:pt x="4" y="752"/>
                    <a:pt x="2" y="744"/>
                  </a:cubicBezTo>
                  <a:cubicBezTo>
                    <a:pt x="0" y="735"/>
                    <a:pt x="11" y="692"/>
                    <a:pt x="11" y="692"/>
                  </a:cubicBezTo>
                  <a:cubicBezTo>
                    <a:pt x="18" y="651"/>
                    <a:pt x="18" y="651"/>
                    <a:pt x="18" y="651"/>
                  </a:cubicBezTo>
                  <a:cubicBezTo>
                    <a:pt x="18" y="651"/>
                    <a:pt x="30" y="629"/>
                    <a:pt x="27" y="621"/>
                  </a:cubicBezTo>
                  <a:cubicBezTo>
                    <a:pt x="24" y="614"/>
                    <a:pt x="33" y="597"/>
                    <a:pt x="33" y="595"/>
                  </a:cubicBezTo>
                  <a:cubicBezTo>
                    <a:pt x="34" y="594"/>
                    <a:pt x="47" y="570"/>
                    <a:pt x="44" y="561"/>
                  </a:cubicBezTo>
                  <a:cubicBezTo>
                    <a:pt x="42" y="551"/>
                    <a:pt x="60" y="354"/>
                    <a:pt x="60" y="354"/>
                  </a:cubicBezTo>
                  <a:cubicBezTo>
                    <a:pt x="110" y="0"/>
                    <a:pt x="110" y="0"/>
                    <a:pt x="110" y="0"/>
                  </a:cubicBezTo>
                  <a:cubicBezTo>
                    <a:pt x="244" y="27"/>
                    <a:pt x="244" y="27"/>
                    <a:pt x="244" y="27"/>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0" name="išḷïḑé"/>
            <p:cNvSpPr/>
            <p:nvPr/>
          </p:nvSpPr>
          <p:spPr bwMode="auto">
            <a:xfrm>
              <a:off x="16110" y="8753"/>
              <a:ext cx="120" cy="512"/>
            </a:xfrm>
            <a:custGeom>
              <a:avLst/>
              <a:gdLst>
                <a:gd name="T0" fmla="*/ 2 w 72"/>
                <a:gd name="T1" fmla="*/ 291 h 307"/>
                <a:gd name="T2" fmla="*/ 0 w 72"/>
                <a:gd name="T3" fmla="*/ 307 h 307"/>
                <a:gd name="T4" fmla="*/ 0 w 72"/>
                <a:gd name="T5" fmla="*/ 307 h 307"/>
                <a:gd name="T6" fmla="*/ 0 w 72"/>
                <a:gd name="T7" fmla="*/ 307 h 307"/>
                <a:gd name="T8" fmla="*/ 2 w 72"/>
                <a:gd name="T9" fmla="*/ 291 h 307"/>
                <a:gd name="T10" fmla="*/ 9 w 72"/>
                <a:gd name="T11" fmla="*/ 223 h 307"/>
                <a:gd name="T12" fmla="*/ 9 w 72"/>
                <a:gd name="T13" fmla="*/ 225 h 307"/>
                <a:gd name="T14" fmla="*/ 9 w 72"/>
                <a:gd name="T15" fmla="*/ 225 h 307"/>
                <a:gd name="T16" fmla="*/ 9 w 72"/>
                <a:gd name="T17" fmla="*/ 223 h 307"/>
                <a:gd name="T18" fmla="*/ 41 w 72"/>
                <a:gd name="T19" fmla="*/ 71 h 307"/>
                <a:gd name="T20" fmla="*/ 29 w 72"/>
                <a:gd name="T21" fmla="*/ 97 h 307"/>
                <a:gd name="T22" fmla="*/ 41 w 72"/>
                <a:gd name="T23" fmla="*/ 71 h 307"/>
                <a:gd name="T24" fmla="*/ 72 w 72"/>
                <a:gd name="T25" fmla="*/ 0 h 307"/>
                <a:gd name="T26" fmla="*/ 70 w 72"/>
                <a:gd name="T27" fmla="*/ 6 h 307"/>
                <a:gd name="T28" fmla="*/ 70 w 72"/>
                <a:gd name="T29" fmla="*/ 6 h 307"/>
                <a:gd name="T30" fmla="*/ 41 w 72"/>
                <a:gd name="T31" fmla="*/ 71 h 307"/>
                <a:gd name="T32" fmla="*/ 70 w 72"/>
                <a:gd name="T33" fmla="*/ 6 h 307"/>
                <a:gd name="T34" fmla="*/ 72 w 72"/>
                <a:gd name="T35" fmla="*/ 0 h 307"/>
                <a:gd name="T36" fmla="*/ 72 w 72"/>
                <a:gd name="T3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307">
                  <a:moveTo>
                    <a:pt x="2" y="291"/>
                  </a:moveTo>
                  <a:cubicBezTo>
                    <a:pt x="1" y="296"/>
                    <a:pt x="1" y="302"/>
                    <a:pt x="0" y="307"/>
                  </a:cubicBezTo>
                  <a:cubicBezTo>
                    <a:pt x="0" y="307"/>
                    <a:pt x="0" y="307"/>
                    <a:pt x="0" y="307"/>
                  </a:cubicBezTo>
                  <a:cubicBezTo>
                    <a:pt x="0" y="307"/>
                    <a:pt x="0" y="307"/>
                    <a:pt x="0" y="307"/>
                  </a:cubicBezTo>
                  <a:cubicBezTo>
                    <a:pt x="1" y="302"/>
                    <a:pt x="1" y="296"/>
                    <a:pt x="2" y="291"/>
                  </a:cubicBezTo>
                  <a:moveTo>
                    <a:pt x="9" y="223"/>
                  </a:moveTo>
                  <a:cubicBezTo>
                    <a:pt x="9" y="224"/>
                    <a:pt x="9" y="224"/>
                    <a:pt x="9" y="225"/>
                  </a:cubicBezTo>
                  <a:cubicBezTo>
                    <a:pt x="9" y="225"/>
                    <a:pt x="9" y="225"/>
                    <a:pt x="9" y="225"/>
                  </a:cubicBezTo>
                  <a:cubicBezTo>
                    <a:pt x="9" y="224"/>
                    <a:pt x="9" y="224"/>
                    <a:pt x="9" y="223"/>
                  </a:cubicBezTo>
                  <a:moveTo>
                    <a:pt x="41" y="71"/>
                  </a:moveTo>
                  <a:cubicBezTo>
                    <a:pt x="37" y="79"/>
                    <a:pt x="32" y="88"/>
                    <a:pt x="29" y="97"/>
                  </a:cubicBezTo>
                  <a:cubicBezTo>
                    <a:pt x="33" y="88"/>
                    <a:pt x="37" y="79"/>
                    <a:pt x="41" y="71"/>
                  </a:cubicBezTo>
                  <a:moveTo>
                    <a:pt x="72" y="0"/>
                  </a:moveTo>
                  <a:cubicBezTo>
                    <a:pt x="71" y="2"/>
                    <a:pt x="70" y="4"/>
                    <a:pt x="70" y="6"/>
                  </a:cubicBezTo>
                  <a:cubicBezTo>
                    <a:pt x="70" y="6"/>
                    <a:pt x="70" y="6"/>
                    <a:pt x="70" y="6"/>
                  </a:cubicBezTo>
                  <a:cubicBezTo>
                    <a:pt x="61" y="29"/>
                    <a:pt x="48" y="61"/>
                    <a:pt x="41" y="71"/>
                  </a:cubicBezTo>
                  <a:cubicBezTo>
                    <a:pt x="48" y="61"/>
                    <a:pt x="61" y="29"/>
                    <a:pt x="70" y="6"/>
                  </a:cubicBezTo>
                  <a:cubicBezTo>
                    <a:pt x="70" y="4"/>
                    <a:pt x="71" y="2"/>
                    <a:pt x="72" y="0"/>
                  </a:cubicBezTo>
                  <a:cubicBezTo>
                    <a:pt x="72" y="0"/>
                    <a:pt x="72" y="0"/>
                    <a:pt x="72"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1" name="îşļíḓe"/>
            <p:cNvSpPr/>
            <p:nvPr/>
          </p:nvSpPr>
          <p:spPr bwMode="auto">
            <a:xfrm>
              <a:off x="16064" y="8755"/>
              <a:ext cx="162" cy="510"/>
            </a:xfrm>
            <a:custGeom>
              <a:avLst/>
              <a:gdLst>
                <a:gd name="T0" fmla="*/ 0 w 97"/>
                <a:gd name="T1" fmla="*/ 0 h 305"/>
                <a:gd name="T2" fmla="*/ 0 w 97"/>
                <a:gd name="T3" fmla="*/ 0 h 305"/>
                <a:gd name="T4" fmla="*/ 0 w 97"/>
                <a:gd name="T5" fmla="*/ 1 h 305"/>
                <a:gd name="T6" fmla="*/ 10 w 97"/>
                <a:gd name="T7" fmla="*/ 109 h 305"/>
                <a:gd name="T8" fmla="*/ 20 w 97"/>
                <a:gd name="T9" fmla="*/ 203 h 305"/>
                <a:gd name="T10" fmla="*/ 19 w 97"/>
                <a:gd name="T11" fmla="*/ 252 h 305"/>
                <a:gd name="T12" fmla="*/ 27 w 97"/>
                <a:gd name="T13" fmla="*/ 305 h 305"/>
                <a:gd name="T14" fmla="*/ 29 w 97"/>
                <a:gd name="T15" fmla="*/ 289 h 305"/>
                <a:gd name="T16" fmla="*/ 36 w 97"/>
                <a:gd name="T17" fmla="*/ 223 h 305"/>
                <a:gd name="T18" fmla="*/ 36 w 97"/>
                <a:gd name="T19" fmla="*/ 223 h 305"/>
                <a:gd name="T20" fmla="*/ 36 w 97"/>
                <a:gd name="T21" fmla="*/ 223 h 305"/>
                <a:gd name="T22" fmla="*/ 36 w 97"/>
                <a:gd name="T23" fmla="*/ 221 h 305"/>
                <a:gd name="T24" fmla="*/ 39 w 97"/>
                <a:gd name="T25" fmla="*/ 180 h 305"/>
                <a:gd name="T26" fmla="*/ 49 w 97"/>
                <a:gd name="T27" fmla="*/ 117 h 305"/>
                <a:gd name="T28" fmla="*/ 56 w 97"/>
                <a:gd name="T29" fmla="*/ 95 h 305"/>
                <a:gd name="T30" fmla="*/ 68 w 97"/>
                <a:gd name="T31" fmla="*/ 69 h 305"/>
                <a:gd name="T32" fmla="*/ 68 w 97"/>
                <a:gd name="T33" fmla="*/ 69 h 305"/>
                <a:gd name="T34" fmla="*/ 68 w 97"/>
                <a:gd name="T35" fmla="*/ 69 h 305"/>
                <a:gd name="T36" fmla="*/ 97 w 97"/>
                <a:gd name="T37" fmla="*/ 4 h 305"/>
                <a:gd name="T38" fmla="*/ 0 w 97"/>
                <a:gd name="T39"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305">
                  <a:moveTo>
                    <a:pt x="0" y="0"/>
                  </a:moveTo>
                  <a:cubicBezTo>
                    <a:pt x="0" y="0"/>
                    <a:pt x="0" y="0"/>
                    <a:pt x="0" y="0"/>
                  </a:cubicBezTo>
                  <a:cubicBezTo>
                    <a:pt x="0" y="0"/>
                    <a:pt x="0" y="1"/>
                    <a:pt x="0" y="1"/>
                  </a:cubicBezTo>
                  <a:cubicBezTo>
                    <a:pt x="0" y="34"/>
                    <a:pt x="5" y="93"/>
                    <a:pt x="10" y="109"/>
                  </a:cubicBezTo>
                  <a:cubicBezTo>
                    <a:pt x="17" y="131"/>
                    <a:pt x="23" y="197"/>
                    <a:pt x="20" y="203"/>
                  </a:cubicBezTo>
                  <a:cubicBezTo>
                    <a:pt x="18" y="210"/>
                    <a:pt x="19" y="252"/>
                    <a:pt x="19" y="252"/>
                  </a:cubicBezTo>
                  <a:cubicBezTo>
                    <a:pt x="24" y="270"/>
                    <a:pt x="26" y="287"/>
                    <a:pt x="27" y="305"/>
                  </a:cubicBezTo>
                  <a:cubicBezTo>
                    <a:pt x="28" y="300"/>
                    <a:pt x="28" y="294"/>
                    <a:pt x="29" y="289"/>
                  </a:cubicBezTo>
                  <a:cubicBezTo>
                    <a:pt x="33" y="255"/>
                    <a:pt x="36" y="228"/>
                    <a:pt x="36" y="223"/>
                  </a:cubicBezTo>
                  <a:cubicBezTo>
                    <a:pt x="36" y="223"/>
                    <a:pt x="36" y="223"/>
                    <a:pt x="36" y="223"/>
                  </a:cubicBezTo>
                  <a:cubicBezTo>
                    <a:pt x="36" y="223"/>
                    <a:pt x="36" y="223"/>
                    <a:pt x="36" y="223"/>
                  </a:cubicBezTo>
                  <a:cubicBezTo>
                    <a:pt x="36" y="222"/>
                    <a:pt x="36" y="222"/>
                    <a:pt x="36" y="221"/>
                  </a:cubicBezTo>
                  <a:cubicBezTo>
                    <a:pt x="36" y="208"/>
                    <a:pt x="37" y="194"/>
                    <a:pt x="39" y="180"/>
                  </a:cubicBezTo>
                  <a:cubicBezTo>
                    <a:pt x="49" y="117"/>
                    <a:pt x="49" y="117"/>
                    <a:pt x="49" y="117"/>
                  </a:cubicBezTo>
                  <a:cubicBezTo>
                    <a:pt x="49" y="117"/>
                    <a:pt x="52" y="107"/>
                    <a:pt x="56" y="95"/>
                  </a:cubicBezTo>
                  <a:cubicBezTo>
                    <a:pt x="59" y="86"/>
                    <a:pt x="64" y="77"/>
                    <a:pt x="68" y="69"/>
                  </a:cubicBezTo>
                  <a:cubicBezTo>
                    <a:pt x="68" y="69"/>
                    <a:pt x="68" y="69"/>
                    <a:pt x="68" y="69"/>
                  </a:cubicBezTo>
                  <a:cubicBezTo>
                    <a:pt x="68" y="69"/>
                    <a:pt x="68" y="69"/>
                    <a:pt x="68" y="69"/>
                  </a:cubicBezTo>
                  <a:cubicBezTo>
                    <a:pt x="75" y="59"/>
                    <a:pt x="88" y="27"/>
                    <a:pt x="97" y="4"/>
                  </a:cubicBezTo>
                  <a:cubicBezTo>
                    <a:pt x="70" y="2"/>
                    <a:pt x="34" y="1"/>
                    <a:pt x="0"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3" name="îṣḻîdê"/>
            <p:cNvSpPr/>
            <p:nvPr/>
          </p:nvSpPr>
          <p:spPr bwMode="auto">
            <a:xfrm>
              <a:off x="15907" y="9313"/>
              <a:ext cx="99" cy="304"/>
            </a:xfrm>
            <a:custGeom>
              <a:avLst/>
              <a:gdLst>
                <a:gd name="T0" fmla="*/ 58 w 59"/>
                <a:gd name="T1" fmla="*/ 174 h 182"/>
                <a:gd name="T2" fmla="*/ 55 w 59"/>
                <a:gd name="T3" fmla="*/ 182 h 182"/>
                <a:gd name="T4" fmla="*/ 59 w 59"/>
                <a:gd name="T5" fmla="*/ 174 h 182"/>
                <a:gd name="T6" fmla="*/ 58 w 59"/>
                <a:gd name="T7" fmla="*/ 174 h 182"/>
                <a:gd name="T8" fmla="*/ 13 w 59"/>
                <a:gd name="T9" fmla="*/ 0 h 182"/>
                <a:gd name="T10" fmla="*/ 13 w 59"/>
                <a:gd name="T11" fmla="*/ 1 h 182"/>
                <a:gd name="T12" fmla="*/ 0 w 59"/>
                <a:gd name="T13" fmla="*/ 176 h 182"/>
                <a:gd name="T14" fmla="*/ 13 w 59"/>
                <a:gd name="T15" fmla="*/ 1 h 182"/>
                <a:gd name="T16" fmla="*/ 13 w 59"/>
                <a:gd name="T17" fmla="*/ 1 h 182"/>
                <a:gd name="T18" fmla="*/ 13 w 59"/>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82">
                  <a:moveTo>
                    <a:pt x="58" y="174"/>
                  </a:moveTo>
                  <a:cubicBezTo>
                    <a:pt x="57" y="176"/>
                    <a:pt x="56" y="179"/>
                    <a:pt x="55" y="182"/>
                  </a:cubicBezTo>
                  <a:cubicBezTo>
                    <a:pt x="56" y="179"/>
                    <a:pt x="57" y="176"/>
                    <a:pt x="59" y="174"/>
                  </a:cubicBezTo>
                  <a:cubicBezTo>
                    <a:pt x="58" y="174"/>
                    <a:pt x="58" y="174"/>
                    <a:pt x="58" y="174"/>
                  </a:cubicBezTo>
                  <a:moveTo>
                    <a:pt x="13" y="0"/>
                  </a:moveTo>
                  <a:cubicBezTo>
                    <a:pt x="13" y="0"/>
                    <a:pt x="13" y="0"/>
                    <a:pt x="13" y="1"/>
                  </a:cubicBezTo>
                  <a:cubicBezTo>
                    <a:pt x="9" y="53"/>
                    <a:pt x="0" y="159"/>
                    <a:pt x="0" y="176"/>
                  </a:cubicBezTo>
                  <a:cubicBezTo>
                    <a:pt x="0" y="159"/>
                    <a:pt x="9" y="53"/>
                    <a:pt x="13" y="1"/>
                  </a:cubicBezTo>
                  <a:cubicBezTo>
                    <a:pt x="13" y="1"/>
                    <a:pt x="13" y="1"/>
                    <a:pt x="13" y="1"/>
                  </a:cubicBezTo>
                  <a:cubicBezTo>
                    <a:pt x="13" y="1"/>
                    <a:pt x="13"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4" name="ïṩļíḍe"/>
            <p:cNvSpPr/>
            <p:nvPr/>
          </p:nvSpPr>
          <p:spPr bwMode="auto">
            <a:xfrm>
              <a:off x="15881" y="9645"/>
              <a:ext cx="21" cy="46"/>
            </a:xfrm>
            <a:custGeom>
              <a:avLst/>
              <a:gdLst>
                <a:gd name="T0" fmla="*/ 12 w 12"/>
                <a:gd name="T1" fmla="*/ 0 h 27"/>
                <a:gd name="T2" fmla="*/ 12 w 12"/>
                <a:gd name="T3" fmla="*/ 0 h 27"/>
                <a:gd name="T4" fmla="*/ 5 w 12"/>
                <a:gd name="T5" fmla="*/ 14 h 27"/>
                <a:gd name="T6" fmla="*/ 0 w 12"/>
                <a:gd name="T7" fmla="*/ 27 h 27"/>
                <a:gd name="T8" fmla="*/ 0 w 12"/>
                <a:gd name="T9" fmla="*/ 27 h 27"/>
                <a:gd name="T10" fmla="*/ 5 w 12"/>
                <a:gd name="T11" fmla="*/ 14 h 27"/>
                <a:gd name="T12" fmla="*/ 12 w 12"/>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2" h="27">
                  <a:moveTo>
                    <a:pt x="12" y="0"/>
                  </a:moveTo>
                  <a:cubicBezTo>
                    <a:pt x="12" y="0"/>
                    <a:pt x="12" y="0"/>
                    <a:pt x="12" y="0"/>
                  </a:cubicBezTo>
                  <a:cubicBezTo>
                    <a:pt x="9" y="7"/>
                    <a:pt x="5" y="14"/>
                    <a:pt x="5" y="14"/>
                  </a:cubicBezTo>
                  <a:cubicBezTo>
                    <a:pt x="5" y="15"/>
                    <a:pt x="2" y="21"/>
                    <a:pt x="0" y="27"/>
                  </a:cubicBezTo>
                  <a:cubicBezTo>
                    <a:pt x="0" y="27"/>
                    <a:pt x="0" y="27"/>
                    <a:pt x="0" y="27"/>
                  </a:cubicBezTo>
                  <a:cubicBezTo>
                    <a:pt x="2" y="21"/>
                    <a:pt x="5" y="15"/>
                    <a:pt x="5" y="14"/>
                  </a:cubicBezTo>
                  <a:cubicBezTo>
                    <a:pt x="5" y="14"/>
                    <a:pt x="9" y="7"/>
                    <a:pt x="1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5" name="íŝlîḋè"/>
            <p:cNvSpPr/>
            <p:nvPr/>
          </p:nvSpPr>
          <p:spPr bwMode="auto">
            <a:xfrm>
              <a:off x="15902" y="9615"/>
              <a:ext cx="8" cy="31"/>
            </a:xfrm>
            <a:custGeom>
              <a:avLst/>
              <a:gdLst>
                <a:gd name="T0" fmla="*/ 5 w 5"/>
                <a:gd name="T1" fmla="*/ 0 h 18"/>
                <a:gd name="T2" fmla="*/ 0 w 5"/>
                <a:gd name="T3" fmla="*/ 18 h 18"/>
                <a:gd name="T4" fmla="*/ 0 w 5"/>
                <a:gd name="T5" fmla="*/ 18 h 18"/>
                <a:gd name="T6" fmla="*/ 5 w 5"/>
                <a:gd name="T7" fmla="*/ 0 h 18"/>
              </a:gdLst>
              <a:ahLst/>
              <a:cxnLst>
                <a:cxn ang="0">
                  <a:pos x="T0" y="T1"/>
                </a:cxn>
                <a:cxn ang="0">
                  <a:pos x="T2" y="T3"/>
                </a:cxn>
                <a:cxn ang="0">
                  <a:pos x="T4" y="T5"/>
                </a:cxn>
                <a:cxn ang="0">
                  <a:pos x="T6" y="T7"/>
                </a:cxn>
              </a:cxnLst>
              <a:rect l="0" t="0" r="r" b="b"/>
              <a:pathLst>
                <a:path w="5" h="18">
                  <a:moveTo>
                    <a:pt x="5" y="0"/>
                  </a:moveTo>
                  <a:cubicBezTo>
                    <a:pt x="5" y="5"/>
                    <a:pt x="2" y="12"/>
                    <a:pt x="0" y="18"/>
                  </a:cubicBezTo>
                  <a:cubicBezTo>
                    <a:pt x="0" y="18"/>
                    <a:pt x="0" y="18"/>
                    <a:pt x="0" y="18"/>
                  </a:cubicBezTo>
                  <a:cubicBezTo>
                    <a:pt x="2" y="12"/>
                    <a:pt x="5" y="5"/>
                    <a:pt x="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6" name="îṩļíďê"/>
            <p:cNvSpPr/>
            <p:nvPr/>
          </p:nvSpPr>
          <p:spPr bwMode="auto">
            <a:xfrm>
              <a:off x="15988" y="9668"/>
              <a:ext cx="2" cy="23"/>
            </a:xfrm>
            <a:custGeom>
              <a:avLst/>
              <a:gdLst>
                <a:gd name="T0" fmla="*/ 0 w 1"/>
                <a:gd name="T1" fmla="*/ 0 h 13"/>
                <a:gd name="T2" fmla="*/ 0 w 1"/>
                <a:gd name="T3" fmla="*/ 2 h 13"/>
                <a:gd name="T4" fmla="*/ 1 w 1"/>
                <a:gd name="T5" fmla="*/ 13 h 13"/>
                <a:gd name="T6" fmla="*/ 0 w 1"/>
                <a:gd name="T7" fmla="*/ 2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1"/>
                    <a:pt x="0" y="2"/>
                    <a:pt x="0" y="2"/>
                  </a:cubicBezTo>
                  <a:cubicBezTo>
                    <a:pt x="1" y="5"/>
                    <a:pt x="1" y="9"/>
                    <a:pt x="1" y="13"/>
                  </a:cubicBezTo>
                  <a:cubicBezTo>
                    <a:pt x="1" y="9"/>
                    <a:pt x="1" y="5"/>
                    <a:pt x="0" y="2"/>
                  </a:cubicBezTo>
                  <a:cubicBezTo>
                    <a:pt x="0" y="1"/>
                    <a:pt x="0" y="1"/>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7" name="iṧḷîḓê"/>
            <p:cNvSpPr/>
            <p:nvPr/>
          </p:nvSpPr>
          <p:spPr bwMode="auto">
            <a:xfrm>
              <a:off x="15837" y="9691"/>
              <a:ext cx="138" cy="222"/>
            </a:xfrm>
            <a:custGeom>
              <a:avLst/>
              <a:gdLst>
                <a:gd name="T0" fmla="*/ 79 w 82"/>
                <a:gd name="T1" fmla="*/ 97 h 133"/>
                <a:gd name="T2" fmla="*/ 82 w 82"/>
                <a:gd name="T3" fmla="*/ 133 h 133"/>
                <a:gd name="T4" fmla="*/ 79 w 82"/>
                <a:gd name="T5" fmla="*/ 97 h 133"/>
                <a:gd name="T6" fmla="*/ 25 w 82"/>
                <a:gd name="T7" fmla="*/ 14 h 133"/>
                <a:gd name="T8" fmla="*/ 16 w 82"/>
                <a:gd name="T9" fmla="*/ 43 h 133"/>
                <a:gd name="T10" fmla="*/ 9 w 82"/>
                <a:gd name="T11" fmla="*/ 84 h 133"/>
                <a:gd name="T12" fmla="*/ 0 w 82"/>
                <a:gd name="T13" fmla="*/ 133 h 133"/>
                <a:gd name="T14" fmla="*/ 9 w 82"/>
                <a:gd name="T15" fmla="*/ 84 h 133"/>
                <a:gd name="T16" fmla="*/ 16 w 82"/>
                <a:gd name="T17" fmla="*/ 43 h 133"/>
                <a:gd name="T18" fmla="*/ 25 w 82"/>
                <a:gd name="T19" fmla="*/ 14 h 133"/>
                <a:gd name="T20" fmla="*/ 26 w 82"/>
                <a:gd name="T21" fmla="*/ 0 h 133"/>
                <a:gd name="T22" fmla="*/ 26 w 82"/>
                <a:gd name="T23" fmla="*/ 0 h 133"/>
                <a:gd name="T24" fmla="*/ 25 w 82"/>
                <a:gd name="T25" fmla="*/ 13 h 133"/>
                <a:gd name="T26" fmla="*/ 26 w 82"/>
                <a:gd name="T2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33">
                  <a:moveTo>
                    <a:pt x="79" y="97"/>
                  </a:moveTo>
                  <a:cubicBezTo>
                    <a:pt x="79" y="106"/>
                    <a:pt x="82" y="123"/>
                    <a:pt x="82" y="133"/>
                  </a:cubicBezTo>
                  <a:cubicBezTo>
                    <a:pt x="82" y="123"/>
                    <a:pt x="79" y="106"/>
                    <a:pt x="79" y="97"/>
                  </a:cubicBezTo>
                  <a:moveTo>
                    <a:pt x="25" y="14"/>
                  </a:moveTo>
                  <a:cubicBezTo>
                    <a:pt x="28" y="21"/>
                    <a:pt x="16" y="43"/>
                    <a:pt x="16" y="43"/>
                  </a:cubicBezTo>
                  <a:cubicBezTo>
                    <a:pt x="9" y="84"/>
                    <a:pt x="9" y="84"/>
                    <a:pt x="9" y="84"/>
                  </a:cubicBezTo>
                  <a:cubicBezTo>
                    <a:pt x="9" y="84"/>
                    <a:pt x="0" y="120"/>
                    <a:pt x="0" y="133"/>
                  </a:cubicBezTo>
                  <a:cubicBezTo>
                    <a:pt x="0" y="120"/>
                    <a:pt x="9" y="84"/>
                    <a:pt x="9" y="84"/>
                  </a:cubicBezTo>
                  <a:cubicBezTo>
                    <a:pt x="16" y="43"/>
                    <a:pt x="16" y="43"/>
                    <a:pt x="16" y="43"/>
                  </a:cubicBezTo>
                  <a:cubicBezTo>
                    <a:pt x="16" y="43"/>
                    <a:pt x="28" y="21"/>
                    <a:pt x="25" y="14"/>
                  </a:cubicBezTo>
                  <a:moveTo>
                    <a:pt x="26" y="0"/>
                  </a:moveTo>
                  <a:cubicBezTo>
                    <a:pt x="26" y="0"/>
                    <a:pt x="26" y="0"/>
                    <a:pt x="26" y="0"/>
                  </a:cubicBezTo>
                  <a:cubicBezTo>
                    <a:pt x="25" y="4"/>
                    <a:pt x="24" y="10"/>
                    <a:pt x="25" y="13"/>
                  </a:cubicBezTo>
                  <a:cubicBezTo>
                    <a:pt x="24" y="10"/>
                    <a:pt x="25" y="4"/>
                    <a:pt x="26"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8" name="išļïḋê"/>
            <p:cNvSpPr/>
            <p:nvPr/>
          </p:nvSpPr>
          <p:spPr bwMode="auto">
            <a:xfrm>
              <a:off x="15837" y="9315"/>
              <a:ext cx="168" cy="617"/>
            </a:xfrm>
            <a:custGeom>
              <a:avLst/>
              <a:gdLst>
                <a:gd name="T0" fmla="*/ 55 w 100"/>
                <a:gd name="T1" fmla="*/ 0 h 369"/>
                <a:gd name="T2" fmla="*/ 42 w 100"/>
                <a:gd name="T3" fmla="*/ 175 h 369"/>
                <a:gd name="T4" fmla="*/ 42 w 100"/>
                <a:gd name="T5" fmla="*/ 178 h 369"/>
                <a:gd name="T6" fmla="*/ 43 w 100"/>
                <a:gd name="T7" fmla="*/ 180 h 369"/>
                <a:gd name="T8" fmla="*/ 38 w 100"/>
                <a:gd name="T9" fmla="*/ 198 h 369"/>
                <a:gd name="T10" fmla="*/ 31 w 100"/>
                <a:gd name="T11" fmla="*/ 212 h 369"/>
                <a:gd name="T12" fmla="*/ 26 w 100"/>
                <a:gd name="T13" fmla="*/ 225 h 369"/>
                <a:gd name="T14" fmla="*/ 25 w 100"/>
                <a:gd name="T15" fmla="*/ 238 h 369"/>
                <a:gd name="T16" fmla="*/ 25 w 100"/>
                <a:gd name="T17" fmla="*/ 238 h 369"/>
                <a:gd name="T18" fmla="*/ 25 w 100"/>
                <a:gd name="T19" fmla="*/ 239 h 369"/>
                <a:gd name="T20" fmla="*/ 16 w 100"/>
                <a:gd name="T21" fmla="*/ 268 h 369"/>
                <a:gd name="T22" fmla="*/ 9 w 100"/>
                <a:gd name="T23" fmla="*/ 309 h 369"/>
                <a:gd name="T24" fmla="*/ 0 w 100"/>
                <a:gd name="T25" fmla="*/ 358 h 369"/>
                <a:gd name="T26" fmla="*/ 0 w 100"/>
                <a:gd name="T27" fmla="*/ 360 h 369"/>
                <a:gd name="T28" fmla="*/ 55 w 100"/>
                <a:gd name="T29" fmla="*/ 369 h 369"/>
                <a:gd name="T30" fmla="*/ 80 w 100"/>
                <a:gd name="T31" fmla="*/ 366 h 369"/>
                <a:gd name="T32" fmla="*/ 82 w 100"/>
                <a:gd name="T33" fmla="*/ 358 h 369"/>
                <a:gd name="T34" fmla="*/ 79 w 100"/>
                <a:gd name="T35" fmla="*/ 322 h 369"/>
                <a:gd name="T36" fmla="*/ 80 w 100"/>
                <a:gd name="T37" fmla="*/ 320 h 369"/>
                <a:gd name="T38" fmla="*/ 82 w 100"/>
                <a:gd name="T39" fmla="*/ 261 h 369"/>
                <a:gd name="T40" fmla="*/ 91 w 100"/>
                <a:gd name="T41" fmla="*/ 225 h 369"/>
                <a:gd name="T42" fmla="*/ 90 w 100"/>
                <a:gd name="T43" fmla="*/ 214 h 369"/>
                <a:gd name="T44" fmla="*/ 90 w 100"/>
                <a:gd name="T45" fmla="*/ 212 h 369"/>
                <a:gd name="T46" fmla="*/ 97 w 100"/>
                <a:gd name="T47" fmla="*/ 181 h 369"/>
                <a:gd name="T48" fmla="*/ 100 w 100"/>
                <a:gd name="T49" fmla="*/ 173 h 369"/>
                <a:gd name="T50" fmla="*/ 93 w 100"/>
                <a:gd name="T51" fmla="*/ 151 h 369"/>
                <a:gd name="T52" fmla="*/ 55 w 100"/>
                <a:gd name="T53"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69">
                  <a:moveTo>
                    <a:pt x="55" y="0"/>
                  </a:moveTo>
                  <a:cubicBezTo>
                    <a:pt x="51" y="52"/>
                    <a:pt x="42" y="158"/>
                    <a:pt x="42" y="175"/>
                  </a:cubicBezTo>
                  <a:cubicBezTo>
                    <a:pt x="42" y="176"/>
                    <a:pt x="42" y="177"/>
                    <a:pt x="42" y="178"/>
                  </a:cubicBezTo>
                  <a:cubicBezTo>
                    <a:pt x="43" y="178"/>
                    <a:pt x="43" y="179"/>
                    <a:pt x="43" y="180"/>
                  </a:cubicBezTo>
                  <a:cubicBezTo>
                    <a:pt x="43" y="185"/>
                    <a:pt x="40" y="192"/>
                    <a:pt x="38" y="198"/>
                  </a:cubicBezTo>
                  <a:cubicBezTo>
                    <a:pt x="35" y="205"/>
                    <a:pt x="31" y="212"/>
                    <a:pt x="31" y="212"/>
                  </a:cubicBezTo>
                  <a:cubicBezTo>
                    <a:pt x="31" y="213"/>
                    <a:pt x="28" y="219"/>
                    <a:pt x="26" y="225"/>
                  </a:cubicBezTo>
                  <a:cubicBezTo>
                    <a:pt x="25" y="229"/>
                    <a:pt x="24" y="235"/>
                    <a:pt x="25" y="238"/>
                  </a:cubicBezTo>
                  <a:cubicBezTo>
                    <a:pt x="25" y="238"/>
                    <a:pt x="25" y="238"/>
                    <a:pt x="25" y="238"/>
                  </a:cubicBezTo>
                  <a:cubicBezTo>
                    <a:pt x="25" y="238"/>
                    <a:pt x="25" y="238"/>
                    <a:pt x="25" y="239"/>
                  </a:cubicBezTo>
                  <a:cubicBezTo>
                    <a:pt x="28" y="246"/>
                    <a:pt x="16" y="268"/>
                    <a:pt x="16" y="268"/>
                  </a:cubicBezTo>
                  <a:cubicBezTo>
                    <a:pt x="9" y="309"/>
                    <a:pt x="9" y="309"/>
                    <a:pt x="9" y="309"/>
                  </a:cubicBezTo>
                  <a:cubicBezTo>
                    <a:pt x="9" y="309"/>
                    <a:pt x="0" y="345"/>
                    <a:pt x="0" y="358"/>
                  </a:cubicBezTo>
                  <a:cubicBezTo>
                    <a:pt x="0" y="359"/>
                    <a:pt x="0" y="360"/>
                    <a:pt x="0" y="360"/>
                  </a:cubicBezTo>
                  <a:cubicBezTo>
                    <a:pt x="2" y="366"/>
                    <a:pt x="32" y="369"/>
                    <a:pt x="55" y="369"/>
                  </a:cubicBezTo>
                  <a:cubicBezTo>
                    <a:pt x="67" y="369"/>
                    <a:pt x="78" y="368"/>
                    <a:pt x="80" y="366"/>
                  </a:cubicBezTo>
                  <a:cubicBezTo>
                    <a:pt x="81" y="365"/>
                    <a:pt x="82" y="362"/>
                    <a:pt x="82" y="358"/>
                  </a:cubicBezTo>
                  <a:cubicBezTo>
                    <a:pt x="82" y="348"/>
                    <a:pt x="79" y="331"/>
                    <a:pt x="79" y="322"/>
                  </a:cubicBezTo>
                  <a:cubicBezTo>
                    <a:pt x="79" y="321"/>
                    <a:pt x="80" y="320"/>
                    <a:pt x="80" y="320"/>
                  </a:cubicBezTo>
                  <a:cubicBezTo>
                    <a:pt x="81" y="309"/>
                    <a:pt x="82" y="261"/>
                    <a:pt x="82" y="261"/>
                  </a:cubicBezTo>
                  <a:cubicBezTo>
                    <a:pt x="87" y="255"/>
                    <a:pt x="91" y="239"/>
                    <a:pt x="91" y="225"/>
                  </a:cubicBezTo>
                  <a:cubicBezTo>
                    <a:pt x="91" y="221"/>
                    <a:pt x="91" y="217"/>
                    <a:pt x="90" y="214"/>
                  </a:cubicBezTo>
                  <a:cubicBezTo>
                    <a:pt x="90" y="214"/>
                    <a:pt x="90" y="213"/>
                    <a:pt x="90" y="212"/>
                  </a:cubicBezTo>
                  <a:cubicBezTo>
                    <a:pt x="89" y="204"/>
                    <a:pt x="93" y="191"/>
                    <a:pt x="97" y="181"/>
                  </a:cubicBezTo>
                  <a:cubicBezTo>
                    <a:pt x="98" y="178"/>
                    <a:pt x="99" y="175"/>
                    <a:pt x="100" y="173"/>
                  </a:cubicBezTo>
                  <a:cubicBezTo>
                    <a:pt x="93" y="151"/>
                    <a:pt x="93" y="151"/>
                    <a:pt x="93" y="151"/>
                  </a:cubicBezTo>
                  <a:cubicBezTo>
                    <a:pt x="82" y="126"/>
                    <a:pt x="66" y="54"/>
                    <a:pt x="55"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9" name="iSľidê"/>
            <p:cNvSpPr/>
            <p:nvPr/>
          </p:nvSpPr>
          <p:spPr bwMode="auto">
            <a:xfrm>
              <a:off x="15814" y="8713"/>
              <a:ext cx="357" cy="1259"/>
            </a:xfrm>
            <a:custGeom>
              <a:avLst/>
              <a:gdLst>
                <a:gd name="T0" fmla="*/ 212 w 213"/>
                <a:gd name="T1" fmla="*/ 739 h 752"/>
                <a:gd name="T2" fmla="*/ 133 w 213"/>
                <a:gd name="T3" fmla="*/ 746 h 752"/>
                <a:gd name="T4" fmla="*/ 133 w 213"/>
                <a:gd name="T5" fmla="*/ 668 h 752"/>
                <a:gd name="T6" fmla="*/ 138 w 213"/>
                <a:gd name="T7" fmla="*/ 634 h 752"/>
                <a:gd name="T8" fmla="*/ 129 w 213"/>
                <a:gd name="T9" fmla="*/ 601 h 752"/>
                <a:gd name="T10" fmla="*/ 126 w 213"/>
                <a:gd name="T11" fmla="*/ 568 h 752"/>
                <a:gd name="T12" fmla="*/ 115 w 213"/>
                <a:gd name="T13" fmla="*/ 532 h 752"/>
                <a:gd name="T14" fmla="*/ 107 w 213"/>
                <a:gd name="T15" fmla="*/ 510 h 752"/>
                <a:gd name="T16" fmla="*/ 69 w 213"/>
                <a:gd name="T17" fmla="*/ 359 h 752"/>
                <a:gd name="T18" fmla="*/ 60 w 213"/>
                <a:gd name="T19" fmla="*/ 295 h 752"/>
                <a:gd name="T20" fmla="*/ 56 w 213"/>
                <a:gd name="T21" fmla="*/ 222 h 752"/>
                <a:gd name="T22" fmla="*/ 37 w 213"/>
                <a:gd name="T23" fmla="*/ 136 h 752"/>
                <a:gd name="T24" fmla="*/ 7 w 213"/>
                <a:gd name="T25" fmla="*/ 39 h 752"/>
                <a:gd name="T26" fmla="*/ 0 w 213"/>
                <a:gd name="T27" fmla="*/ 10 h 752"/>
                <a:gd name="T28" fmla="*/ 119 w 213"/>
                <a:gd name="T29" fmla="*/ 1 h 752"/>
                <a:gd name="T30" fmla="*/ 152 w 213"/>
                <a:gd name="T31" fmla="*/ 2 h 752"/>
                <a:gd name="T32" fmla="*/ 150 w 213"/>
                <a:gd name="T33" fmla="*/ 26 h 752"/>
                <a:gd name="T34" fmla="*/ 160 w 213"/>
                <a:gd name="T35" fmla="*/ 134 h 752"/>
                <a:gd name="T36" fmla="*/ 170 w 213"/>
                <a:gd name="T37" fmla="*/ 228 h 752"/>
                <a:gd name="T38" fmla="*/ 169 w 213"/>
                <a:gd name="T39" fmla="*/ 277 h 752"/>
                <a:gd name="T40" fmla="*/ 177 w 213"/>
                <a:gd name="T41" fmla="*/ 330 h 752"/>
                <a:gd name="T42" fmla="*/ 175 w 213"/>
                <a:gd name="T43" fmla="*/ 426 h 752"/>
                <a:gd name="T44" fmla="*/ 181 w 213"/>
                <a:gd name="T45" fmla="*/ 556 h 752"/>
                <a:gd name="T46" fmla="*/ 196 w 213"/>
                <a:gd name="T47" fmla="*/ 609 h 752"/>
                <a:gd name="T48" fmla="*/ 201 w 213"/>
                <a:gd name="T49" fmla="*/ 663 h 752"/>
                <a:gd name="T50" fmla="*/ 212 w 213"/>
                <a:gd name="T51" fmla="*/ 7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3" h="752">
                  <a:moveTo>
                    <a:pt x="212" y="739"/>
                  </a:moveTo>
                  <a:cubicBezTo>
                    <a:pt x="213" y="744"/>
                    <a:pt x="143" y="752"/>
                    <a:pt x="133" y="746"/>
                  </a:cubicBezTo>
                  <a:cubicBezTo>
                    <a:pt x="123" y="740"/>
                    <a:pt x="133" y="668"/>
                    <a:pt x="133" y="668"/>
                  </a:cubicBezTo>
                  <a:cubicBezTo>
                    <a:pt x="138" y="634"/>
                    <a:pt x="138" y="634"/>
                    <a:pt x="138" y="634"/>
                  </a:cubicBezTo>
                  <a:cubicBezTo>
                    <a:pt x="133" y="634"/>
                    <a:pt x="126" y="607"/>
                    <a:pt x="129" y="601"/>
                  </a:cubicBezTo>
                  <a:cubicBezTo>
                    <a:pt x="132" y="595"/>
                    <a:pt x="126" y="568"/>
                    <a:pt x="126" y="568"/>
                  </a:cubicBezTo>
                  <a:cubicBezTo>
                    <a:pt x="115" y="532"/>
                    <a:pt x="115" y="532"/>
                    <a:pt x="115" y="532"/>
                  </a:cubicBezTo>
                  <a:cubicBezTo>
                    <a:pt x="107" y="510"/>
                    <a:pt x="107" y="510"/>
                    <a:pt x="107" y="510"/>
                  </a:cubicBezTo>
                  <a:cubicBezTo>
                    <a:pt x="96" y="484"/>
                    <a:pt x="79" y="412"/>
                    <a:pt x="69" y="359"/>
                  </a:cubicBezTo>
                  <a:cubicBezTo>
                    <a:pt x="63" y="325"/>
                    <a:pt x="59" y="298"/>
                    <a:pt x="60" y="295"/>
                  </a:cubicBezTo>
                  <a:cubicBezTo>
                    <a:pt x="62" y="286"/>
                    <a:pt x="56" y="222"/>
                    <a:pt x="56" y="222"/>
                  </a:cubicBezTo>
                  <a:cubicBezTo>
                    <a:pt x="56" y="222"/>
                    <a:pt x="48" y="157"/>
                    <a:pt x="37" y="136"/>
                  </a:cubicBezTo>
                  <a:cubicBezTo>
                    <a:pt x="30" y="123"/>
                    <a:pt x="16" y="72"/>
                    <a:pt x="7" y="39"/>
                  </a:cubicBezTo>
                  <a:cubicBezTo>
                    <a:pt x="3" y="22"/>
                    <a:pt x="0" y="10"/>
                    <a:pt x="0" y="10"/>
                  </a:cubicBezTo>
                  <a:cubicBezTo>
                    <a:pt x="0" y="10"/>
                    <a:pt x="74" y="4"/>
                    <a:pt x="119" y="1"/>
                  </a:cubicBezTo>
                  <a:cubicBezTo>
                    <a:pt x="139" y="0"/>
                    <a:pt x="154" y="0"/>
                    <a:pt x="152" y="2"/>
                  </a:cubicBezTo>
                  <a:cubicBezTo>
                    <a:pt x="150" y="4"/>
                    <a:pt x="150" y="13"/>
                    <a:pt x="150" y="26"/>
                  </a:cubicBezTo>
                  <a:cubicBezTo>
                    <a:pt x="150" y="59"/>
                    <a:pt x="155" y="118"/>
                    <a:pt x="160" y="134"/>
                  </a:cubicBezTo>
                  <a:cubicBezTo>
                    <a:pt x="167" y="156"/>
                    <a:pt x="173" y="222"/>
                    <a:pt x="170" y="228"/>
                  </a:cubicBezTo>
                  <a:cubicBezTo>
                    <a:pt x="168" y="235"/>
                    <a:pt x="169" y="277"/>
                    <a:pt x="169" y="277"/>
                  </a:cubicBezTo>
                  <a:cubicBezTo>
                    <a:pt x="174" y="295"/>
                    <a:pt x="176" y="312"/>
                    <a:pt x="177" y="330"/>
                  </a:cubicBezTo>
                  <a:cubicBezTo>
                    <a:pt x="179" y="362"/>
                    <a:pt x="178" y="394"/>
                    <a:pt x="175" y="426"/>
                  </a:cubicBezTo>
                  <a:cubicBezTo>
                    <a:pt x="175" y="426"/>
                    <a:pt x="183" y="545"/>
                    <a:pt x="181" y="556"/>
                  </a:cubicBezTo>
                  <a:cubicBezTo>
                    <a:pt x="179" y="567"/>
                    <a:pt x="196" y="603"/>
                    <a:pt x="196" y="609"/>
                  </a:cubicBezTo>
                  <a:cubicBezTo>
                    <a:pt x="196" y="616"/>
                    <a:pt x="201" y="663"/>
                    <a:pt x="201" y="663"/>
                  </a:cubicBezTo>
                  <a:cubicBezTo>
                    <a:pt x="201" y="663"/>
                    <a:pt x="212" y="734"/>
                    <a:pt x="212" y="739"/>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0" name="îšľîḑê"/>
            <p:cNvSpPr/>
            <p:nvPr/>
          </p:nvSpPr>
          <p:spPr bwMode="auto">
            <a:xfrm>
              <a:off x="15927" y="7179"/>
              <a:ext cx="323" cy="480"/>
            </a:xfrm>
            <a:custGeom>
              <a:avLst/>
              <a:gdLst>
                <a:gd name="T0" fmla="*/ 184 w 193"/>
                <a:gd name="T1" fmla="*/ 228 h 287"/>
                <a:gd name="T2" fmla="*/ 175 w 193"/>
                <a:gd name="T3" fmla="*/ 237 h 287"/>
                <a:gd name="T4" fmla="*/ 170 w 193"/>
                <a:gd name="T5" fmla="*/ 243 h 287"/>
                <a:gd name="T6" fmla="*/ 138 w 193"/>
                <a:gd name="T7" fmla="*/ 278 h 287"/>
                <a:gd name="T8" fmla="*/ 55 w 193"/>
                <a:gd name="T9" fmla="*/ 287 h 287"/>
                <a:gd name="T10" fmla="*/ 11 w 193"/>
                <a:gd name="T11" fmla="*/ 275 h 287"/>
                <a:gd name="T12" fmla="*/ 0 w 193"/>
                <a:gd name="T13" fmla="*/ 272 h 287"/>
                <a:gd name="T14" fmla="*/ 2 w 193"/>
                <a:gd name="T15" fmla="*/ 224 h 287"/>
                <a:gd name="T16" fmla="*/ 28 w 193"/>
                <a:gd name="T17" fmla="*/ 137 h 287"/>
                <a:gd name="T18" fmla="*/ 46 w 193"/>
                <a:gd name="T19" fmla="*/ 114 h 287"/>
                <a:gd name="T20" fmla="*/ 54 w 193"/>
                <a:gd name="T21" fmla="*/ 94 h 287"/>
                <a:gd name="T22" fmla="*/ 55 w 193"/>
                <a:gd name="T23" fmla="*/ 91 h 287"/>
                <a:gd name="T24" fmla="*/ 63 w 193"/>
                <a:gd name="T25" fmla="*/ 55 h 287"/>
                <a:gd name="T26" fmla="*/ 88 w 193"/>
                <a:gd name="T27" fmla="*/ 42 h 287"/>
                <a:gd name="T28" fmla="*/ 170 w 193"/>
                <a:gd name="T29" fmla="*/ 55 h 287"/>
                <a:gd name="T30" fmla="*/ 161 w 193"/>
                <a:gd name="T31" fmla="*/ 80 h 287"/>
                <a:gd name="T32" fmla="*/ 160 w 193"/>
                <a:gd name="T33" fmla="*/ 83 h 287"/>
                <a:gd name="T34" fmla="*/ 163 w 193"/>
                <a:gd name="T35" fmla="*/ 143 h 287"/>
                <a:gd name="T36" fmla="*/ 166 w 193"/>
                <a:gd name="T37" fmla="*/ 148 h 287"/>
                <a:gd name="T38" fmla="*/ 172 w 193"/>
                <a:gd name="T39" fmla="*/ 154 h 287"/>
                <a:gd name="T40" fmla="*/ 181 w 193"/>
                <a:gd name="T41" fmla="*/ 214 h 287"/>
                <a:gd name="T42" fmla="*/ 182 w 193"/>
                <a:gd name="T43" fmla="*/ 219 h 287"/>
                <a:gd name="T44" fmla="*/ 184 w 193"/>
                <a:gd name="T45" fmla="*/ 22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 h="287">
                  <a:moveTo>
                    <a:pt x="184" y="228"/>
                  </a:moveTo>
                  <a:cubicBezTo>
                    <a:pt x="175" y="237"/>
                    <a:pt x="175" y="237"/>
                    <a:pt x="175" y="237"/>
                  </a:cubicBezTo>
                  <a:cubicBezTo>
                    <a:pt x="170" y="243"/>
                    <a:pt x="170" y="243"/>
                    <a:pt x="170" y="243"/>
                  </a:cubicBezTo>
                  <a:cubicBezTo>
                    <a:pt x="138" y="278"/>
                    <a:pt x="138" y="278"/>
                    <a:pt x="138" y="278"/>
                  </a:cubicBezTo>
                  <a:cubicBezTo>
                    <a:pt x="55" y="287"/>
                    <a:pt x="55" y="287"/>
                    <a:pt x="55" y="287"/>
                  </a:cubicBezTo>
                  <a:cubicBezTo>
                    <a:pt x="11" y="275"/>
                    <a:pt x="11" y="275"/>
                    <a:pt x="11" y="275"/>
                  </a:cubicBezTo>
                  <a:cubicBezTo>
                    <a:pt x="0" y="272"/>
                    <a:pt x="0" y="272"/>
                    <a:pt x="0" y="272"/>
                  </a:cubicBezTo>
                  <a:cubicBezTo>
                    <a:pt x="0" y="272"/>
                    <a:pt x="0" y="250"/>
                    <a:pt x="2" y="224"/>
                  </a:cubicBezTo>
                  <a:cubicBezTo>
                    <a:pt x="5" y="190"/>
                    <a:pt x="12" y="148"/>
                    <a:pt x="28" y="137"/>
                  </a:cubicBezTo>
                  <a:cubicBezTo>
                    <a:pt x="36" y="131"/>
                    <a:pt x="42" y="123"/>
                    <a:pt x="46" y="114"/>
                  </a:cubicBezTo>
                  <a:cubicBezTo>
                    <a:pt x="50" y="107"/>
                    <a:pt x="52" y="101"/>
                    <a:pt x="54" y="94"/>
                  </a:cubicBezTo>
                  <a:cubicBezTo>
                    <a:pt x="55" y="93"/>
                    <a:pt x="55" y="92"/>
                    <a:pt x="55" y="91"/>
                  </a:cubicBezTo>
                  <a:cubicBezTo>
                    <a:pt x="59" y="79"/>
                    <a:pt x="61" y="67"/>
                    <a:pt x="63" y="55"/>
                  </a:cubicBezTo>
                  <a:cubicBezTo>
                    <a:pt x="63" y="55"/>
                    <a:pt x="73" y="49"/>
                    <a:pt x="88" y="42"/>
                  </a:cubicBezTo>
                  <a:cubicBezTo>
                    <a:pt x="126" y="24"/>
                    <a:pt x="193" y="0"/>
                    <a:pt x="170" y="55"/>
                  </a:cubicBezTo>
                  <a:cubicBezTo>
                    <a:pt x="166" y="63"/>
                    <a:pt x="163" y="71"/>
                    <a:pt x="161" y="80"/>
                  </a:cubicBezTo>
                  <a:cubicBezTo>
                    <a:pt x="161" y="81"/>
                    <a:pt x="160" y="82"/>
                    <a:pt x="160" y="83"/>
                  </a:cubicBezTo>
                  <a:cubicBezTo>
                    <a:pt x="152" y="114"/>
                    <a:pt x="157" y="133"/>
                    <a:pt x="163" y="143"/>
                  </a:cubicBezTo>
                  <a:cubicBezTo>
                    <a:pt x="164" y="145"/>
                    <a:pt x="165" y="147"/>
                    <a:pt x="166" y="148"/>
                  </a:cubicBezTo>
                  <a:cubicBezTo>
                    <a:pt x="168" y="150"/>
                    <a:pt x="170" y="152"/>
                    <a:pt x="172" y="154"/>
                  </a:cubicBezTo>
                  <a:cubicBezTo>
                    <a:pt x="181" y="214"/>
                    <a:pt x="181" y="214"/>
                    <a:pt x="181" y="214"/>
                  </a:cubicBezTo>
                  <a:cubicBezTo>
                    <a:pt x="182" y="219"/>
                    <a:pt x="182" y="219"/>
                    <a:pt x="182" y="219"/>
                  </a:cubicBezTo>
                  <a:cubicBezTo>
                    <a:pt x="184" y="228"/>
                    <a:pt x="184" y="228"/>
                    <a:pt x="184" y="228"/>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1" name="íSḷíḑe"/>
            <p:cNvSpPr/>
            <p:nvPr/>
          </p:nvSpPr>
          <p:spPr bwMode="auto">
            <a:xfrm>
              <a:off x="16016" y="7334"/>
              <a:ext cx="90" cy="23"/>
            </a:xfrm>
            <a:custGeom>
              <a:avLst/>
              <a:gdLst>
                <a:gd name="T0" fmla="*/ 2 w 54"/>
                <a:gd name="T1" fmla="*/ 0 h 14"/>
                <a:gd name="T2" fmla="*/ 0 w 54"/>
                <a:gd name="T3" fmla="*/ 5 h 14"/>
                <a:gd name="T4" fmla="*/ 34 w 54"/>
                <a:gd name="T5" fmla="*/ 14 h 14"/>
                <a:gd name="T6" fmla="*/ 54 w 54"/>
                <a:gd name="T7" fmla="*/ 8 h 14"/>
                <a:gd name="T8" fmla="*/ 44 w 54"/>
                <a:gd name="T9" fmla="*/ 8 h 14"/>
                <a:gd name="T10" fmla="*/ 2 w 54"/>
                <a:gd name="T11" fmla="*/ 0 h 14"/>
              </a:gdLst>
              <a:ahLst/>
              <a:cxnLst>
                <a:cxn ang="0">
                  <a:pos x="T0" y="T1"/>
                </a:cxn>
                <a:cxn ang="0">
                  <a:pos x="T2" y="T3"/>
                </a:cxn>
                <a:cxn ang="0">
                  <a:pos x="T4" y="T5"/>
                </a:cxn>
                <a:cxn ang="0">
                  <a:pos x="T6" y="T7"/>
                </a:cxn>
                <a:cxn ang="0">
                  <a:pos x="T8" y="T9"/>
                </a:cxn>
                <a:cxn ang="0">
                  <a:pos x="T10" y="T11"/>
                </a:cxn>
              </a:cxnLst>
              <a:rect l="0" t="0" r="r" b="b"/>
              <a:pathLst>
                <a:path w="54" h="14">
                  <a:moveTo>
                    <a:pt x="2" y="0"/>
                  </a:moveTo>
                  <a:cubicBezTo>
                    <a:pt x="1" y="1"/>
                    <a:pt x="1" y="3"/>
                    <a:pt x="0" y="5"/>
                  </a:cubicBezTo>
                  <a:cubicBezTo>
                    <a:pt x="14" y="11"/>
                    <a:pt x="18" y="14"/>
                    <a:pt x="34" y="14"/>
                  </a:cubicBezTo>
                  <a:cubicBezTo>
                    <a:pt x="40" y="14"/>
                    <a:pt x="47" y="11"/>
                    <a:pt x="54" y="8"/>
                  </a:cubicBezTo>
                  <a:cubicBezTo>
                    <a:pt x="51" y="8"/>
                    <a:pt x="48" y="8"/>
                    <a:pt x="44" y="8"/>
                  </a:cubicBezTo>
                  <a:cubicBezTo>
                    <a:pt x="29" y="8"/>
                    <a:pt x="15" y="5"/>
                    <a:pt x="2"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2" name="î$ļiḑè"/>
            <p:cNvSpPr/>
            <p:nvPr/>
          </p:nvSpPr>
          <p:spPr bwMode="auto">
            <a:xfrm>
              <a:off x="15913" y="6990"/>
              <a:ext cx="355" cy="357"/>
            </a:xfrm>
            <a:custGeom>
              <a:avLst/>
              <a:gdLst>
                <a:gd name="T0" fmla="*/ 213 w 213"/>
                <a:gd name="T1" fmla="*/ 107 h 213"/>
                <a:gd name="T2" fmla="*/ 117 w 213"/>
                <a:gd name="T3" fmla="*/ 213 h 213"/>
                <a:gd name="T4" fmla="*/ 106 w 213"/>
                <a:gd name="T5" fmla="*/ 213 h 213"/>
                <a:gd name="T6" fmla="*/ 0 w 213"/>
                <a:gd name="T7" fmla="*/ 107 h 213"/>
                <a:gd name="T8" fmla="*/ 106 w 213"/>
                <a:gd name="T9" fmla="*/ 0 h 213"/>
                <a:gd name="T10" fmla="*/ 213 w 213"/>
                <a:gd name="T11" fmla="*/ 107 h 213"/>
              </a:gdLst>
              <a:ahLst/>
              <a:cxnLst>
                <a:cxn ang="0">
                  <a:pos x="T0" y="T1"/>
                </a:cxn>
                <a:cxn ang="0">
                  <a:pos x="T2" y="T3"/>
                </a:cxn>
                <a:cxn ang="0">
                  <a:pos x="T4" y="T5"/>
                </a:cxn>
                <a:cxn ang="0">
                  <a:pos x="T6" y="T7"/>
                </a:cxn>
                <a:cxn ang="0">
                  <a:pos x="T8" y="T9"/>
                </a:cxn>
                <a:cxn ang="0">
                  <a:pos x="T10" y="T11"/>
                </a:cxn>
              </a:cxnLst>
              <a:rect l="0" t="0" r="r" b="b"/>
              <a:pathLst>
                <a:path w="213" h="213">
                  <a:moveTo>
                    <a:pt x="213" y="107"/>
                  </a:moveTo>
                  <a:cubicBezTo>
                    <a:pt x="213" y="161"/>
                    <a:pt x="172" y="207"/>
                    <a:pt x="117" y="213"/>
                  </a:cubicBezTo>
                  <a:cubicBezTo>
                    <a:pt x="114" y="213"/>
                    <a:pt x="110" y="213"/>
                    <a:pt x="106" y="213"/>
                  </a:cubicBezTo>
                  <a:cubicBezTo>
                    <a:pt x="47" y="213"/>
                    <a:pt x="0" y="166"/>
                    <a:pt x="0" y="107"/>
                  </a:cubicBezTo>
                  <a:cubicBezTo>
                    <a:pt x="0" y="48"/>
                    <a:pt x="47" y="0"/>
                    <a:pt x="106" y="0"/>
                  </a:cubicBezTo>
                  <a:cubicBezTo>
                    <a:pt x="165" y="0"/>
                    <a:pt x="213" y="48"/>
                    <a:pt x="213" y="107"/>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3" name="i$ḷîḋé"/>
            <p:cNvSpPr/>
            <p:nvPr/>
          </p:nvSpPr>
          <p:spPr bwMode="auto">
            <a:xfrm>
              <a:off x="15873" y="7542"/>
              <a:ext cx="57" cy="109"/>
            </a:xfrm>
            <a:custGeom>
              <a:avLst/>
              <a:gdLst>
                <a:gd name="T0" fmla="*/ 35 w 35"/>
                <a:gd name="T1" fmla="*/ 0 h 65"/>
                <a:gd name="T2" fmla="*/ 12 w 35"/>
                <a:gd name="T3" fmla="*/ 16 h 65"/>
                <a:gd name="T4" fmla="*/ 0 w 35"/>
                <a:gd name="T5" fmla="*/ 60 h 65"/>
                <a:gd name="T6" fmla="*/ 1 w 35"/>
                <a:gd name="T7" fmla="*/ 65 h 65"/>
                <a:gd name="T8" fmla="*/ 12 w 35"/>
                <a:gd name="T9" fmla="*/ 23 h 65"/>
                <a:gd name="T10" fmla="*/ 34 w 35"/>
                <a:gd name="T11" fmla="*/ 7 h 65"/>
                <a:gd name="T12" fmla="*/ 34 w 35"/>
                <a:gd name="T13" fmla="*/ 7 h 65"/>
                <a:gd name="T14" fmla="*/ 35 w 3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5">
                  <a:moveTo>
                    <a:pt x="35" y="0"/>
                  </a:moveTo>
                  <a:cubicBezTo>
                    <a:pt x="12" y="16"/>
                    <a:pt x="12" y="16"/>
                    <a:pt x="12" y="16"/>
                  </a:cubicBezTo>
                  <a:cubicBezTo>
                    <a:pt x="0" y="60"/>
                    <a:pt x="0" y="60"/>
                    <a:pt x="0" y="60"/>
                  </a:cubicBezTo>
                  <a:cubicBezTo>
                    <a:pt x="0" y="60"/>
                    <a:pt x="0" y="62"/>
                    <a:pt x="1" y="65"/>
                  </a:cubicBezTo>
                  <a:cubicBezTo>
                    <a:pt x="12" y="23"/>
                    <a:pt x="12" y="23"/>
                    <a:pt x="12" y="23"/>
                  </a:cubicBezTo>
                  <a:cubicBezTo>
                    <a:pt x="34" y="7"/>
                    <a:pt x="34" y="7"/>
                    <a:pt x="34" y="7"/>
                  </a:cubicBezTo>
                  <a:cubicBezTo>
                    <a:pt x="34" y="7"/>
                    <a:pt x="34" y="7"/>
                    <a:pt x="34" y="7"/>
                  </a:cubicBezTo>
                  <a:cubicBezTo>
                    <a:pt x="34" y="5"/>
                    <a:pt x="35" y="2"/>
                    <a:pt x="3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4" name="îṡľíḍe"/>
            <p:cNvSpPr/>
            <p:nvPr/>
          </p:nvSpPr>
          <p:spPr bwMode="auto">
            <a:xfrm>
              <a:off x="15928" y="7532"/>
              <a:ext cx="275" cy="88"/>
            </a:xfrm>
            <a:custGeom>
              <a:avLst/>
              <a:gdLst>
                <a:gd name="T0" fmla="*/ 1 w 164"/>
                <a:gd name="T1" fmla="*/ 6 h 53"/>
                <a:gd name="T2" fmla="*/ 1 w 164"/>
                <a:gd name="T3" fmla="*/ 6 h 53"/>
                <a:gd name="T4" fmla="*/ 0 w 164"/>
                <a:gd name="T5" fmla="*/ 13 h 53"/>
                <a:gd name="T6" fmla="*/ 0 w 164"/>
                <a:gd name="T7" fmla="*/ 13 h 53"/>
                <a:gd name="T8" fmla="*/ 0 w 164"/>
                <a:gd name="T9" fmla="*/ 13 h 53"/>
                <a:gd name="T10" fmla="*/ 1 w 164"/>
                <a:gd name="T11" fmla="*/ 6 h 53"/>
                <a:gd name="T12" fmla="*/ 161 w 164"/>
                <a:gd name="T13" fmla="*/ 0 h 53"/>
                <a:gd name="T14" fmla="*/ 93 w 164"/>
                <a:gd name="T15" fmla="*/ 44 h 53"/>
                <a:gd name="T16" fmla="*/ 84 w 164"/>
                <a:gd name="T17" fmla="*/ 47 h 53"/>
                <a:gd name="T18" fmla="*/ 55 w 164"/>
                <a:gd name="T19" fmla="*/ 37 h 53"/>
                <a:gd name="T20" fmla="*/ 34 w 164"/>
                <a:gd name="T21" fmla="*/ 24 h 53"/>
                <a:gd name="T22" fmla="*/ 23 w 164"/>
                <a:gd name="T23" fmla="*/ 16 h 53"/>
                <a:gd name="T24" fmla="*/ 22 w 164"/>
                <a:gd name="T25" fmla="*/ 20 h 53"/>
                <a:gd name="T26" fmla="*/ 22 w 164"/>
                <a:gd name="T27" fmla="*/ 20 h 53"/>
                <a:gd name="T28" fmla="*/ 34 w 164"/>
                <a:gd name="T29" fmla="*/ 30 h 53"/>
                <a:gd name="T30" fmla="*/ 55 w 164"/>
                <a:gd name="T31" fmla="*/ 43 h 53"/>
                <a:gd name="T32" fmla="*/ 85 w 164"/>
                <a:gd name="T33" fmla="*/ 53 h 53"/>
                <a:gd name="T34" fmla="*/ 93 w 164"/>
                <a:gd name="T35" fmla="*/ 51 h 53"/>
                <a:gd name="T36" fmla="*/ 164 w 164"/>
                <a:gd name="T37" fmla="*/ 4 h 53"/>
                <a:gd name="T38" fmla="*/ 164 w 164"/>
                <a:gd name="T39" fmla="*/ 4 h 53"/>
                <a:gd name="T40" fmla="*/ 164 w 164"/>
                <a:gd name="T41" fmla="*/ 2 h 53"/>
                <a:gd name="T42" fmla="*/ 161 w 164"/>
                <a:gd name="T4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53">
                  <a:moveTo>
                    <a:pt x="1" y="6"/>
                  </a:moveTo>
                  <a:cubicBezTo>
                    <a:pt x="1" y="6"/>
                    <a:pt x="1" y="6"/>
                    <a:pt x="1" y="6"/>
                  </a:cubicBezTo>
                  <a:cubicBezTo>
                    <a:pt x="1" y="8"/>
                    <a:pt x="0" y="11"/>
                    <a:pt x="0" y="13"/>
                  </a:cubicBezTo>
                  <a:cubicBezTo>
                    <a:pt x="0" y="13"/>
                    <a:pt x="0" y="13"/>
                    <a:pt x="0" y="13"/>
                  </a:cubicBezTo>
                  <a:cubicBezTo>
                    <a:pt x="0" y="13"/>
                    <a:pt x="0" y="13"/>
                    <a:pt x="0" y="13"/>
                  </a:cubicBezTo>
                  <a:cubicBezTo>
                    <a:pt x="0" y="11"/>
                    <a:pt x="1" y="8"/>
                    <a:pt x="1" y="6"/>
                  </a:cubicBezTo>
                  <a:moveTo>
                    <a:pt x="161" y="0"/>
                  </a:moveTo>
                  <a:cubicBezTo>
                    <a:pt x="139" y="13"/>
                    <a:pt x="100" y="37"/>
                    <a:pt x="93" y="44"/>
                  </a:cubicBezTo>
                  <a:cubicBezTo>
                    <a:pt x="91" y="47"/>
                    <a:pt x="88" y="47"/>
                    <a:pt x="84" y="47"/>
                  </a:cubicBezTo>
                  <a:cubicBezTo>
                    <a:pt x="72" y="47"/>
                    <a:pt x="55" y="37"/>
                    <a:pt x="55" y="37"/>
                  </a:cubicBezTo>
                  <a:cubicBezTo>
                    <a:pt x="55" y="37"/>
                    <a:pt x="43" y="26"/>
                    <a:pt x="34" y="24"/>
                  </a:cubicBezTo>
                  <a:cubicBezTo>
                    <a:pt x="31" y="23"/>
                    <a:pt x="27" y="20"/>
                    <a:pt x="23" y="16"/>
                  </a:cubicBezTo>
                  <a:cubicBezTo>
                    <a:pt x="23" y="17"/>
                    <a:pt x="22" y="19"/>
                    <a:pt x="22" y="20"/>
                  </a:cubicBezTo>
                  <a:cubicBezTo>
                    <a:pt x="22" y="20"/>
                    <a:pt x="22" y="20"/>
                    <a:pt x="22" y="20"/>
                  </a:cubicBezTo>
                  <a:cubicBezTo>
                    <a:pt x="25" y="25"/>
                    <a:pt x="29" y="28"/>
                    <a:pt x="34" y="30"/>
                  </a:cubicBezTo>
                  <a:cubicBezTo>
                    <a:pt x="43" y="32"/>
                    <a:pt x="55" y="43"/>
                    <a:pt x="55" y="43"/>
                  </a:cubicBezTo>
                  <a:cubicBezTo>
                    <a:pt x="55" y="43"/>
                    <a:pt x="72" y="53"/>
                    <a:pt x="85" y="53"/>
                  </a:cubicBezTo>
                  <a:cubicBezTo>
                    <a:pt x="88" y="53"/>
                    <a:pt x="91" y="53"/>
                    <a:pt x="93" y="51"/>
                  </a:cubicBezTo>
                  <a:cubicBezTo>
                    <a:pt x="100" y="43"/>
                    <a:pt x="144" y="16"/>
                    <a:pt x="164" y="4"/>
                  </a:cubicBezTo>
                  <a:cubicBezTo>
                    <a:pt x="164" y="4"/>
                    <a:pt x="164" y="4"/>
                    <a:pt x="164" y="4"/>
                  </a:cubicBezTo>
                  <a:cubicBezTo>
                    <a:pt x="164" y="2"/>
                    <a:pt x="164" y="2"/>
                    <a:pt x="164" y="2"/>
                  </a:cubicBezTo>
                  <a:cubicBezTo>
                    <a:pt x="163" y="1"/>
                    <a:pt x="162" y="1"/>
                    <a:pt x="161"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5" name="ïŝľîḓe"/>
            <p:cNvSpPr/>
            <p:nvPr/>
          </p:nvSpPr>
          <p:spPr bwMode="auto">
            <a:xfrm>
              <a:off x="15850" y="7746"/>
              <a:ext cx="32" cy="239"/>
            </a:xfrm>
            <a:custGeom>
              <a:avLst/>
              <a:gdLst>
                <a:gd name="T0" fmla="*/ 19 w 19"/>
                <a:gd name="T1" fmla="*/ 0 h 143"/>
                <a:gd name="T2" fmla="*/ 12 w 19"/>
                <a:gd name="T3" fmla="*/ 78 h 143"/>
                <a:gd name="T4" fmla="*/ 1 w 19"/>
                <a:gd name="T5" fmla="*/ 143 h 143"/>
                <a:gd name="T6" fmla="*/ 1 w 19"/>
                <a:gd name="T7" fmla="*/ 143 h 143"/>
                <a:gd name="T8" fmla="*/ 12 w 19"/>
                <a:gd name="T9" fmla="*/ 84 h 143"/>
                <a:gd name="T10" fmla="*/ 19 w 19"/>
                <a:gd name="T11" fmla="*/ 3 h 143"/>
                <a:gd name="T12" fmla="*/ 19 w 1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9" h="143">
                  <a:moveTo>
                    <a:pt x="19" y="0"/>
                  </a:moveTo>
                  <a:cubicBezTo>
                    <a:pt x="18" y="15"/>
                    <a:pt x="12" y="78"/>
                    <a:pt x="12" y="78"/>
                  </a:cubicBezTo>
                  <a:cubicBezTo>
                    <a:pt x="12" y="78"/>
                    <a:pt x="0" y="117"/>
                    <a:pt x="1" y="143"/>
                  </a:cubicBezTo>
                  <a:cubicBezTo>
                    <a:pt x="1" y="143"/>
                    <a:pt x="1" y="143"/>
                    <a:pt x="1" y="143"/>
                  </a:cubicBezTo>
                  <a:cubicBezTo>
                    <a:pt x="2" y="118"/>
                    <a:pt x="12" y="84"/>
                    <a:pt x="12" y="84"/>
                  </a:cubicBezTo>
                  <a:cubicBezTo>
                    <a:pt x="12" y="84"/>
                    <a:pt x="19" y="6"/>
                    <a:pt x="19" y="3"/>
                  </a:cubicBezTo>
                  <a:cubicBezTo>
                    <a:pt x="19" y="2"/>
                    <a:pt x="19" y="1"/>
                    <a:pt x="19"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6" name="íṩ1ïdé"/>
            <p:cNvSpPr/>
            <p:nvPr/>
          </p:nvSpPr>
          <p:spPr bwMode="auto">
            <a:xfrm>
              <a:off x="15850" y="7529"/>
              <a:ext cx="443" cy="512"/>
            </a:xfrm>
            <a:custGeom>
              <a:avLst/>
              <a:gdLst>
                <a:gd name="T0" fmla="*/ 265 w 265"/>
                <a:gd name="T1" fmla="*/ 263 h 306"/>
                <a:gd name="T2" fmla="*/ 250 w 265"/>
                <a:gd name="T3" fmla="*/ 303 h 306"/>
                <a:gd name="T4" fmla="*/ 218 w 265"/>
                <a:gd name="T5" fmla="*/ 304 h 306"/>
                <a:gd name="T6" fmla="*/ 216 w 265"/>
                <a:gd name="T7" fmla="*/ 304 h 306"/>
                <a:gd name="T8" fmla="*/ 188 w 265"/>
                <a:gd name="T9" fmla="*/ 305 h 306"/>
                <a:gd name="T10" fmla="*/ 28 w 265"/>
                <a:gd name="T11" fmla="*/ 301 h 306"/>
                <a:gd name="T12" fmla="*/ 3 w 265"/>
                <a:gd name="T13" fmla="*/ 292 h 306"/>
                <a:gd name="T14" fmla="*/ 2 w 265"/>
                <a:gd name="T15" fmla="*/ 285 h 306"/>
                <a:gd name="T16" fmla="*/ 1 w 265"/>
                <a:gd name="T17" fmla="*/ 279 h 306"/>
                <a:gd name="T18" fmla="*/ 12 w 265"/>
                <a:gd name="T19" fmla="*/ 214 h 306"/>
                <a:gd name="T20" fmla="*/ 19 w 265"/>
                <a:gd name="T21" fmla="*/ 133 h 306"/>
                <a:gd name="T22" fmla="*/ 13 w 265"/>
                <a:gd name="T23" fmla="*/ 74 h 306"/>
                <a:gd name="T24" fmla="*/ 25 w 265"/>
                <a:gd name="T25" fmla="*/ 30 h 306"/>
                <a:gd name="T26" fmla="*/ 47 w 265"/>
                <a:gd name="T27" fmla="*/ 15 h 306"/>
                <a:gd name="T28" fmla="*/ 58 w 265"/>
                <a:gd name="T29" fmla="*/ 8 h 306"/>
                <a:gd name="T30" fmla="*/ 69 w 265"/>
                <a:gd name="T31" fmla="*/ 22 h 306"/>
                <a:gd name="T32" fmla="*/ 81 w 265"/>
                <a:gd name="T33" fmla="*/ 32 h 306"/>
                <a:gd name="T34" fmla="*/ 102 w 265"/>
                <a:gd name="T35" fmla="*/ 45 h 306"/>
                <a:gd name="T36" fmla="*/ 140 w 265"/>
                <a:gd name="T37" fmla="*/ 53 h 306"/>
                <a:gd name="T38" fmla="*/ 211 w 265"/>
                <a:gd name="T39" fmla="*/ 6 h 306"/>
                <a:gd name="T40" fmla="*/ 222 w 265"/>
                <a:gd name="T41" fmla="*/ 0 h 306"/>
                <a:gd name="T42" fmla="*/ 227 w 265"/>
                <a:gd name="T43" fmla="*/ 5 h 306"/>
                <a:gd name="T44" fmla="*/ 260 w 265"/>
                <a:gd name="T45" fmla="*/ 42 h 306"/>
                <a:gd name="T46" fmla="*/ 265 w 265"/>
                <a:gd name="T47" fmla="*/ 26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5" h="306">
                  <a:moveTo>
                    <a:pt x="265" y="263"/>
                  </a:moveTo>
                  <a:cubicBezTo>
                    <a:pt x="250" y="303"/>
                    <a:pt x="250" y="303"/>
                    <a:pt x="250" y="303"/>
                  </a:cubicBezTo>
                  <a:cubicBezTo>
                    <a:pt x="250" y="303"/>
                    <a:pt x="237" y="304"/>
                    <a:pt x="218" y="304"/>
                  </a:cubicBezTo>
                  <a:cubicBezTo>
                    <a:pt x="216" y="304"/>
                    <a:pt x="216" y="304"/>
                    <a:pt x="216" y="304"/>
                  </a:cubicBezTo>
                  <a:cubicBezTo>
                    <a:pt x="208" y="304"/>
                    <a:pt x="198" y="305"/>
                    <a:pt x="188" y="305"/>
                  </a:cubicBezTo>
                  <a:cubicBezTo>
                    <a:pt x="137" y="306"/>
                    <a:pt x="65" y="306"/>
                    <a:pt x="28" y="301"/>
                  </a:cubicBezTo>
                  <a:cubicBezTo>
                    <a:pt x="14" y="299"/>
                    <a:pt x="5" y="296"/>
                    <a:pt x="3" y="292"/>
                  </a:cubicBezTo>
                  <a:cubicBezTo>
                    <a:pt x="3" y="290"/>
                    <a:pt x="2" y="287"/>
                    <a:pt x="2" y="285"/>
                  </a:cubicBezTo>
                  <a:cubicBezTo>
                    <a:pt x="1" y="283"/>
                    <a:pt x="1" y="281"/>
                    <a:pt x="1" y="279"/>
                  </a:cubicBezTo>
                  <a:cubicBezTo>
                    <a:pt x="0" y="254"/>
                    <a:pt x="12" y="214"/>
                    <a:pt x="12" y="214"/>
                  </a:cubicBezTo>
                  <a:cubicBezTo>
                    <a:pt x="12" y="214"/>
                    <a:pt x="19" y="136"/>
                    <a:pt x="19" y="133"/>
                  </a:cubicBezTo>
                  <a:cubicBezTo>
                    <a:pt x="19" y="129"/>
                    <a:pt x="13" y="74"/>
                    <a:pt x="13" y="74"/>
                  </a:cubicBezTo>
                  <a:cubicBezTo>
                    <a:pt x="25" y="30"/>
                    <a:pt x="25" y="30"/>
                    <a:pt x="25" y="30"/>
                  </a:cubicBezTo>
                  <a:cubicBezTo>
                    <a:pt x="47" y="15"/>
                    <a:pt x="47" y="15"/>
                    <a:pt x="47" y="15"/>
                  </a:cubicBezTo>
                  <a:cubicBezTo>
                    <a:pt x="58" y="8"/>
                    <a:pt x="58" y="8"/>
                    <a:pt x="58" y="8"/>
                  </a:cubicBezTo>
                  <a:cubicBezTo>
                    <a:pt x="61" y="13"/>
                    <a:pt x="65" y="18"/>
                    <a:pt x="69" y="22"/>
                  </a:cubicBezTo>
                  <a:cubicBezTo>
                    <a:pt x="72" y="27"/>
                    <a:pt x="76" y="30"/>
                    <a:pt x="81" y="32"/>
                  </a:cubicBezTo>
                  <a:cubicBezTo>
                    <a:pt x="90" y="34"/>
                    <a:pt x="102" y="45"/>
                    <a:pt x="102" y="45"/>
                  </a:cubicBezTo>
                  <a:cubicBezTo>
                    <a:pt x="102" y="45"/>
                    <a:pt x="131" y="62"/>
                    <a:pt x="140" y="53"/>
                  </a:cubicBezTo>
                  <a:cubicBezTo>
                    <a:pt x="147" y="45"/>
                    <a:pt x="191" y="18"/>
                    <a:pt x="211" y="6"/>
                  </a:cubicBezTo>
                  <a:cubicBezTo>
                    <a:pt x="218" y="2"/>
                    <a:pt x="222" y="0"/>
                    <a:pt x="222" y="0"/>
                  </a:cubicBezTo>
                  <a:cubicBezTo>
                    <a:pt x="227" y="5"/>
                    <a:pt x="227" y="5"/>
                    <a:pt x="227" y="5"/>
                  </a:cubicBezTo>
                  <a:cubicBezTo>
                    <a:pt x="260" y="42"/>
                    <a:pt x="260" y="42"/>
                    <a:pt x="260" y="42"/>
                  </a:cubicBezTo>
                  <a:cubicBezTo>
                    <a:pt x="265" y="263"/>
                    <a:pt x="265" y="263"/>
                    <a:pt x="265" y="26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7" name="iṧlíḋe"/>
            <p:cNvSpPr/>
            <p:nvPr/>
          </p:nvSpPr>
          <p:spPr bwMode="auto">
            <a:xfrm>
              <a:off x="15356" y="7255"/>
              <a:ext cx="67" cy="71"/>
            </a:xfrm>
            <a:custGeom>
              <a:avLst/>
              <a:gdLst>
                <a:gd name="T0" fmla="*/ 38 w 40"/>
                <a:gd name="T1" fmla="*/ 0 h 42"/>
                <a:gd name="T2" fmla="*/ 0 w 40"/>
                <a:gd name="T3" fmla="*/ 35 h 42"/>
                <a:gd name="T4" fmla="*/ 1 w 40"/>
                <a:gd name="T5" fmla="*/ 42 h 42"/>
                <a:gd name="T6" fmla="*/ 40 w 40"/>
                <a:gd name="T7" fmla="*/ 7 h 42"/>
                <a:gd name="T8" fmla="*/ 38 w 40"/>
                <a:gd name="T9" fmla="*/ 0 h 42"/>
              </a:gdLst>
              <a:ahLst/>
              <a:cxnLst>
                <a:cxn ang="0">
                  <a:pos x="T0" y="T1"/>
                </a:cxn>
                <a:cxn ang="0">
                  <a:pos x="T2" y="T3"/>
                </a:cxn>
                <a:cxn ang="0">
                  <a:pos x="T4" y="T5"/>
                </a:cxn>
                <a:cxn ang="0">
                  <a:pos x="T6" y="T7"/>
                </a:cxn>
                <a:cxn ang="0">
                  <a:pos x="T8" y="T9"/>
                </a:cxn>
              </a:cxnLst>
              <a:rect l="0" t="0" r="r" b="b"/>
              <a:pathLst>
                <a:path w="40" h="42">
                  <a:moveTo>
                    <a:pt x="38" y="0"/>
                  </a:moveTo>
                  <a:cubicBezTo>
                    <a:pt x="34" y="6"/>
                    <a:pt x="21" y="26"/>
                    <a:pt x="0" y="35"/>
                  </a:cubicBezTo>
                  <a:cubicBezTo>
                    <a:pt x="1" y="37"/>
                    <a:pt x="1" y="40"/>
                    <a:pt x="1" y="42"/>
                  </a:cubicBezTo>
                  <a:cubicBezTo>
                    <a:pt x="23" y="34"/>
                    <a:pt x="36" y="14"/>
                    <a:pt x="40" y="7"/>
                  </a:cubicBezTo>
                  <a:cubicBezTo>
                    <a:pt x="40" y="5"/>
                    <a:pt x="39" y="2"/>
                    <a:pt x="38"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8" name="isľiďê"/>
            <p:cNvSpPr/>
            <p:nvPr/>
          </p:nvSpPr>
          <p:spPr bwMode="auto">
            <a:xfrm>
              <a:off x="15292" y="7263"/>
              <a:ext cx="432" cy="462"/>
            </a:xfrm>
            <a:custGeom>
              <a:avLst/>
              <a:gdLst>
                <a:gd name="T0" fmla="*/ 232 w 258"/>
                <a:gd name="T1" fmla="*/ 117 h 277"/>
                <a:gd name="T2" fmla="*/ 223 w 258"/>
                <a:gd name="T3" fmla="*/ 114 h 277"/>
                <a:gd name="T4" fmla="*/ 199 w 258"/>
                <a:gd name="T5" fmla="*/ 132 h 277"/>
                <a:gd name="T6" fmla="*/ 171 w 258"/>
                <a:gd name="T7" fmla="*/ 146 h 277"/>
                <a:gd name="T8" fmla="*/ 150 w 258"/>
                <a:gd name="T9" fmla="*/ 163 h 277"/>
                <a:gd name="T10" fmla="*/ 139 w 258"/>
                <a:gd name="T11" fmla="*/ 155 h 277"/>
                <a:gd name="T12" fmla="*/ 130 w 258"/>
                <a:gd name="T13" fmla="*/ 129 h 277"/>
                <a:gd name="T14" fmla="*/ 102 w 258"/>
                <a:gd name="T15" fmla="*/ 61 h 277"/>
                <a:gd name="T16" fmla="*/ 80 w 258"/>
                <a:gd name="T17" fmla="*/ 0 h 277"/>
                <a:gd name="T18" fmla="*/ 0 w 258"/>
                <a:gd name="T19" fmla="*/ 38 h 277"/>
                <a:gd name="T20" fmla="*/ 38 w 258"/>
                <a:gd name="T21" fmla="*/ 143 h 277"/>
                <a:gd name="T22" fmla="*/ 64 w 258"/>
                <a:gd name="T23" fmla="*/ 223 h 277"/>
                <a:gd name="T24" fmla="*/ 124 w 258"/>
                <a:gd name="T25" fmla="*/ 264 h 277"/>
                <a:gd name="T26" fmla="*/ 208 w 258"/>
                <a:gd name="T27" fmla="*/ 264 h 277"/>
                <a:gd name="T28" fmla="*/ 244 w 258"/>
                <a:gd name="T29" fmla="*/ 240 h 277"/>
                <a:gd name="T30" fmla="*/ 258 w 258"/>
                <a:gd name="T31" fmla="*/ 230 h 277"/>
                <a:gd name="T32" fmla="*/ 258 w 258"/>
                <a:gd name="T33" fmla="*/ 172 h 277"/>
                <a:gd name="T34" fmla="*/ 232 w 258"/>
                <a:gd name="T35" fmla="*/ 11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8" h="277">
                  <a:moveTo>
                    <a:pt x="232" y="117"/>
                  </a:moveTo>
                  <a:cubicBezTo>
                    <a:pt x="223" y="114"/>
                    <a:pt x="223" y="114"/>
                    <a:pt x="223" y="114"/>
                  </a:cubicBezTo>
                  <a:cubicBezTo>
                    <a:pt x="223" y="114"/>
                    <a:pt x="208" y="130"/>
                    <a:pt x="199" y="132"/>
                  </a:cubicBezTo>
                  <a:cubicBezTo>
                    <a:pt x="190" y="134"/>
                    <a:pt x="171" y="146"/>
                    <a:pt x="171" y="146"/>
                  </a:cubicBezTo>
                  <a:cubicBezTo>
                    <a:pt x="150" y="163"/>
                    <a:pt x="150" y="163"/>
                    <a:pt x="150" y="163"/>
                  </a:cubicBezTo>
                  <a:cubicBezTo>
                    <a:pt x="150" y="163"/>
                    <a:pt x="134" y="166"/>
                    <a:pt x="139" y="155"/>
                  </a:cubicBezTo>
                  <a:cubicBezTo>
                    <a:pt x="143" y="143"/>
                    <a:pt x="130" y="129"/>
                    <a:pt x="130" y="129"/>
                  </a:cubicBezTo>
                  <a:cubicBezTo>
                    <a:pt x="130" y="129"/>
                    <a:pt x="102" y="73"/>
                    <a:pt x="102" y="61"/>
                  </a:cubicBezTo>
                  <a:cubicBezTo>
                    <a:pt x="102" y="49"/>
                    <a:pt x="80" y="0"/>
                    <a:pt x="80" y="0"/>
                  </a:cubicBezTo>
                  <a:cubicBezTo>
                    <a:pt x="80" y="0"/>
                    <a:pt x="51" y="55"/>
                    <a:pt x="0" y="38"/>
                  </a:cubicBezTo>
                  <a:cubicBezTo>
                    <a:pt x="0" y="38"/>
                    <a:pt x="37" y="122"/>
                    <a:pt x="38" y="143"/>
                  </a:cubicBezTo>
                  <a:cubicBezTo>
                    <a:pt x="39" y="164"/>
                    <a:pt x="64" y="223"/>
                    <a:pt x="64" y="223"/>
                  </a:cubicBezTo>
                  <a:cubicBezTo>
                    <a:pt x="64" y="223"/>
                    <a:pt x="73" y="267"/>
                    <a:pt x="124" y="264"/>
                  </a:cubicBezTo>
                  <a:cubicBezTo>
                    <a:pt x="124" y="264"/>
                    <a:pt x="193" y="277"/>
                    <a:pt x="208" y="264"/>
                  </a:cubicBezTo>
                  <a:cubicBezTo>
                    <a:pt x="224" y="251"/>
                    <a:pt x="237" y="241"/>
                    <a:pt x="244" y="240"/>
                  </a:cubicBezTo>
                  <a:cubicBezTo>
                    <a:pt x="252" y="238"/>
                    <a:pt x="258" y="230"/>
                    <a:pt x="258" y="230"/>
                  </a:cubicBezTo>
                  <a:cubicBezTo>
                    <a:pt x="258" y="172"/>
                    <a:pt x="258" y="172"/>
                    <a:pt x="258" y="172"/>
                  </a:cubicBezTo>
                  <a:cubicBezTo>
                    <a:pt x="232" y="117"/>
                    <a:pt x="232" y="117"/>
                    <a:pt x="232" y="117"/>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9" name="iṧļïde"/>
            <p:cNvSpPr/>
            <p:nvPr/>
          </p:nvSpPr>
          <p:spPr bwMode="auto">
            <a:xfrm>
              <a:off x="15535" y="7550"/>
              <a:ext cx="19" cy="84"/>
            </a:xfrm>
            <a:custGeom>
              <a:avLst/>
              <a:gdLst>
                <a:gd name="T0" fmla="*/ 0 w 12"/>
                <a:gd name="T1" fmla="*/ 0 h 50"/>
                <a:gd name="T2" fmla="*/ 4 w 12"/>
                <a:gd name="T3" fmla="*/ 50 h 50"/>
                <a:gd name="T4" fmla="*/ 0 w 12"/>
                <a:gd name="T5" fmla="*/ 0 h 50"/>
              </a:gdLst>
              <a:ahLst/>
              <a:cxnLst>
                <a:cxn ang="0">
                  <a:pos x="T0" y="T1"/>
                </a:cxn>
                <a:cxn ang="0">
                  <a:pos x="T2" y="T3"/>
                </a:cxn>
                <a:cxn ang="0">
                  <a:pos x="T4" y="T5"/>
                </a:cxn>
              </a:cxnLst>
              <a:rect l="0" t="0" r="r" b="b"/>
              <a:pathLst>
                <a:path w="12" h="50">
                  <a:moveTo>
                    <a:pt x="0" y="0"/>
                  </a:moveTo>
                  <a:cubicBezTo>
                    <a:pt x="4" y="50"/>
                    <a:pt x="4" y="50"/>
                    <a:pt x="4" y="50"/>
                  </a:cubicBezTo>
                  <a:cubicBezTo>
                    <a:pt x="12" y="45"/>
                    <a:pt x="0" y="0"/>
                    <a:pt x="0"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0" name="íSļîḍê"/>
            <p:cNvSpPr/>
            <p:nvPr/>
          </p:nvSpPr>
          <p:spPr bwMode="auto">
            <a:xfrm>
              <a:off x="15852" y="7995"/>
              <a:ext cx="0" cy="10"/>
            </a:xfrm>
            <a:custGeom>
              <a:avLst/>
              <a:gdLst>
                <a:gd name="T0" fmla="*/ 0 h 5"/>
                <a:gd name="T1" fmla="*/ 5 h 5"/>
                <a:gd name="T2" fmla="*/ 0 h 5"/>
              </a:gdLst>
              <a:ahLst/>
              <a:cxnLst>
                <a:cxn ang="0">
                  <a:pos x="0" y="T0"/>
                </a:cxn>
                <a:cxn ang="0">
                  <a:pos x="0" y="T1"/>
                </a:cxn>
                <a:cxn ang="0">
                  <a:pos x="0" y="T2"/>
                </a:cxn>
              </a:cxnLst>
              <a:rect l="0" t="0" r="r" b="b"/>
              <a:pathLst>
                <a:path h="5">
                  <a:moveTo>
                    <a:pt x="0" y="0"/>
                  </a:moveTo>
                  <a:cubicBezTo>
                    <a:pt x="0" y="2"/>
                    <a:pt x="0" y="3"/>
                    <a:pt x="0" y="5"/>
                  </a:cubicBezTo>
                  <a:cubicBezTo>
                    <a:pt x="0" y="3"/>
                    <a:pt x="0" y="2"/>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1" name="ïşľíḓe"/>
            <p:cNvSpPr/>
            <p:nvPr/>
          </p:nvSpPr>
          <p:spPr bwMode="auto">
            <a:xfrm>
              <a:off x="15900" y="7997"/>
              <a:ext cx="273" cy="25"/>
            </a:xfrm>
            <a:custGeom>
              <a:avLst/>
              <a:gdLst>
                <a:gd name="T0" fmla="*/ 1 w 164"/>
                <a:gd name="T1" fmla="*/ 0 h 15"/>
                <a:gd name="T2" fmla="*/ 0 w 164"/>
                <a:gd name="T3" fmla="*/ 6 h 15"/>
                <a:gd name="T4" fmla="*/ 1 w 164"/>
                <a:gd name="T5" fmla="*/ 6 h 15"/>
                <a:gd name="T6" fmla="*/ 160 w 164"/>
                <a:gd name="T7" fmla="*/ 15 h 15"/>
                <a:gd name="T8" fmla="*/ 160 w 164"/>
                <a:gd name="T9" fmla="*/ 15 h 15"/>
                <a:gd name="T10" fmla="*/ 164 w 164"/>
                <a:gd name="T11" fmla="*/ 9 h 15"/>
                <a:gd name="T12" fmla="*/ 1 w 16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4" h="15">
                  <a:moveTo>
                    <a:pt x="1" y="0"/>
                  </a:moveTo>
                  <a:cubicBezTo>
                    <a:pt x="1" y="2"/>
                    <a:pt x="1" y="4"/>
                    <a:pt x="0" y="6"/>
                  </a:cubicBezTo>
                  <a:cubicBezTo>
                    <a:pt x="1" y="6"/>
                    <a:pt x="1" y="6"/>
                    <a:pt x="1" y="6"/>
                  </a:cubicBezTo>
                  <a:cubicBezTo>
                    <a:pt x="160" y="15"/>
                    <a:pt x="160" y="15"/>
                    <a:pt x="160" y="15"/>
                  </a:cubicBezTo>
                  <a:cubicBezTo>
                    <a:pt x="160" y="15"/>
                    <a:pt x="160" y="15"/>
                    <a:pt x="160" y="15"/>
                  </a:cubicBezTo>
                  <a:cubicBezTo>
                    <a:pt x="160" y="14"/>
                    <a:pt x="162" y="12"/>
                    <a:pt x="164" y="9"/>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2" name="i$lïḑè"/>
            <p:cNvSpPr/>
            <p:nvPr/>
          </p:nvSpPr>
          <p:spPr bwMode="auto">
            <a:xfrm>
              <a:off x="16226" y="8753"/>
              <a:ext cx="4" cy="10"/>
            </a:xfrm>
            <a:custGeom>
              <a:avLst/>
              <a:gdLst>
                <a:gd name="T0" fmla="*/ 2 w 2"/>
                <a:gd name="T1" fmla="*/ 0 h 6"/>
                <a:gd name="T2" fmla="*/ 0 w 2"/>
                <a:gd name="T3" fmla="*/ 6 h 6"/>
                <a:gd name="T4" fmla="*/ 0 w 2"/>
                <a:gd name="T5" fmla="*/ 6 h 6"/>
                <a:gd name="T6" fmla="*/ 2 w 2"/>
                <a:gd name="T7" fmla="*/ 0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1" y="2"/>
                    <a:pt x="0" y="4"/>
                    <a:pt x="0" y="6"/>
                  </a:cubicBezTo>
                  <a:cubicBezTo>
                    <a:pt x="0" y="6"/>
                    <a:pt x="0" y="6"/>
                    <a:pt x="0" y="6"/>
                  </a:cubicBezTo>
                  <a:cubicBezTo>
                    <a:pt x="0" y="4"/>
                    <a:pt x="1" y="2"/>
                    <a:pt x="2" y="0"/>
                  </a:cubicBezTo>
                  <a:cubicBezTo>
                    <a:pt x="2" y="0"/>
                    <a:pt x="2" y="0"/>
                    <a:pt x="2"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3" name="ís1íḍè"/>
            <p:cNvSpPr/>
            <p:nvPr/>
          </p:nvSpPr>
          <p:spPr bwMode="auto">
            <a:xfrm>
              <a:off x="16064" y="8747"/>
              <a:ext cx="166" cy="15"/>
            </a:xfrm>
            <a:custGeom>
              <a:avLst/>
              <a:gdLst>
                <a:gd name="T0" fmla="*/ 0 w 99"/>
                <a:gd name="T1" fmla="*/ 0 h 9"/>
                <a:gd name="T2" fmla="*/ 0 w 99"/>
                <a:gd name="T3" fmla="*/ 5 h 9"/>
                <a:gd name="T4" fmla="*/ 0 w 99"/>
                <a:gd name="T5" fmla="*/ 5 h 9"/>
                <a:gd name="T6" fmla="*/ 97 w 99"/>
                <a:gd name="T7" fmla="*/ 9 h 9"/>
                <a:gd name="T8" fmla="*/ 99 w 99"/>
                <a:gd name="T9" fmla="*/ 3 h 9"/>
                <a:gd name="T10" fmla="*/ 0 w 99"/>
                <a:gd name="T11" fmla="*/ 0 h 9"/>
              </a:gdLst>
              <a:ahLst/>
              <a:cxnLst>
                <a:cxn ang="0">
                  <a:pos x="T0" y="T1"/>
                </a:cxn>
                <a:cxn ang="0">
                  <a:pos x="T2" y="T3"/>
                </a:cxn>
                <a:cxn ang="0">
                  <a:pos x="T4" y="T5"/>
                </a:cxn>
                <a:cxn ang="0">
                  <a:pos x="T6" y="T7"/>
                </a:cxn>
                <a:cxn ang="0">
                  <a:pos x="T8" y="T9"/>
                </a:cxn>
                <a:cxn ang="0">
                  <a:pos x="T10" y="T11"/>
                </a:cxn>
              </a:cxnLst>
              <a:rect l="0" t="0" r="r" b="b"/>
              <a:pathLst>
                <a:path w="99" h="9">
                  <a:moveTo>
                    <a:pt x="0" y="0"/>
                  </a:moveTo>
                  <a:cubicBezTo>
                    <a:pt x="0" y="1"/>
                    <a:pt x="0" y="3"/>
                    <a:pt x="0" y="5"/>
                  </a:cubicBezTo>
                  <a:cubicBezTo>
                    <a:pt x="0" y="5"/>
                    <a:pt x="0" y="5"/>
                    <a:pt x="0" y="5"/>
                  </a:cubicBezTo>
                  <a:cubicBezTo>
                    <a:pt x="34" y="6"/>
                    <a:pt x="70" y="7"/>
                    <a:pt x="97" y="9"/>
                  </a:cubicBezTo>
                  <a:cubicBezTo>
                    <a:pt x="97" y="7"/>
                    <a:pt x="98" y="5"/>
                    <a:pt x="99" y="3"/>
                  </a:cubicBezTo>
                  <a:cubicBezTo>
                    <a:pt x="72" y="2"/>
                    <a:pt x="35"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4" name="îşḷîḍe"/>
            <p:cNvSpPr/>
            <p:nvPr/>
          </p:nvSpPr>
          <p:spPr bwMode="auto">
            <a:xfrm>
              <a:off x="15823" y="8747"/>
              <a:ext cx="241" cy="32"/>
            </a:xfrm>
            <a:custGeom>
              <a:avLst/>
              <a:gdLst>
                <a:gd name="T0" fmla="*/ 136 w 144"/>
                <a:gd name="T1" fmla="*/ 0 h 19"/>
                <a:gd name="T2" fmla="*/ 52 w 144"/>
                <a:gd name="T3" fmla="*/ 6 h 19"/>
                <a:gd name="T4" fmla="*/ 8 w 144"/>
                <a:gd name="T5" fmla="*/ 13 h 19"/>
                <a:gd name="T6" fmla="*/ 0 w 144"/>
                <a:gd name="T7" fmla="*/ 13 h 19"/>
                <a:gd name="T8" fmla="*/ 1 w 144"/>
                <a:gd name="T9" fmla="*/ 19 h 19"/>
                <a:gd name="T10" fmla="*/ 8 w 144"/>
                <a:gd name="T11" fmla="*/ 19 h 19"/>
                <a:gd name="T12" fmla="*/ 52 w 144"/>
                <a:gd name="T13" fmla="*/ 12 h 19"/>
                <a:gd name="T14" fmla="*/ 109 w 144"/>
                <a:gd name="T15" fmla="*/ 6 h 19"/>
                <a:gd name="T16" fmla="*/ 144 w 144"/>
                <a:gd name="T17" fmla="*/ 5 h 19"/>
                <a:gd name="T18" fmla="*/ 144 w 144"/>
                <a:gd name="T19" fmla="*/ 0 h 19"/>
                <a:gd name="T20" fmla="*/ 136 w 144"/>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9">
                  <a:moveTo>
                    <a:pt x="136" y="0"/>
                  </a:moveTo>
                  <a:cubicBezTo>
                    <a:pt x="101" y="0"/>
                    <a:pt x="70" y="1"/>
                    <a:pt x="52" y="6"/>
                  </a:cubicBezTo>
                  <a:cubicBezTo>
                    <a:pt x="34" y="11"/>
                    <a:pt x="20" y="13"/>
                    <a:pt x="8" y="13"/>
                  </a:cubicBezTo>
                  <a:cubicBezTo>
                    <a:pt x="5" y="13"/>
                    <a:pt x="2" y="13"/>
                    <a:pt x="0" y="13"/>
                  </a:cubicBezTo>
                  <a:cubicBezTo>
                    <a:pt x="0" y="15"/>
                    <a:pt x="1" y="17"/>
                    <a:pt x="1" y="19"/>
                  </a:cubicBezTo>
                  <a:cubicBezTo>
                    <a:pt x="3" y="19"/>
                    <a:pt x="5" y="19"/>
                    <a:pt x="8" y="19"/>
                  </a:cubicBezTo>
                  <a:cubicBezTo>
                    <a:pt x="23" y="19"/>
                    <a:pt x="38" y="17"/>
                    <a:pt x="52" y="12"/>
                  </a:cubicBezTo>
                  <a:cubicBezTo>
                    <a:pt x="65" y="8"/>
                    <a:pt x="85" y="7"/>
                    <a:pt x="109" y="6"/>
                  </a:cubicBezTo>
                  <a:cubicBezTo>
                    <a:pt x="120" y="5"/>
                    <a:pt x="132" y="5"/>
                    <a:pt x="144" y="5"/>
                  </a:cubicBezTo>
                  <a:cubicBezTo>
                    <a:pt x="144" y="3"/>
                    <a:pt x="144" y="1"/>
                    <a:pt x="144" y="0"/>
                  </a:cubicBezTo>
                  <a:cubicBezTo>
                    <a:pt x="141" y="0"/>
                    <a:pt x="139" y="0"/>
                    <a:pt x="136"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5" name="îṥlïḍe"/>
            <p:cNvSpPr/>
            <p:nvPr/>
          </p:nvSpPr>
          <p:spPr bwMode="auto">
            <a:xfrm>
              <a:off x="15734" y="8004"/>
              <a:ext cx="604" cy="778"/>
            </a:xfrm>
            <a:custGeom>
              <a:avLst/>
              <a:gdLst>
                <a:gd name="T0" fmla="*/ 361 w 361"/>
                <a:gd name="T1" fmla="*/ 249 h 466"/>
                <a:gd name="T2" fmla="*/ 353 w 361"/>
                <a:gd name="T3" fmla="*/ 267 h 466"/>
                <a:gd name="T4" fmla="*/ 350 w 361"/>
                <a:gd name="T5" fmla="*/ 280 h 466"/>
                <a:gd name="T6" fmla="*/ 344 w 361"/>
                <a:gd name="T7" fmla="*/ 356 h 466"/>
                <a:gd name="T8" fmla="*/ 339 w 361"/>
                <a:gd name="T9" fmla="*/ 451 h 466"/>
                <a:gd name="T10" fmla="*/ 106 w 361"/>
                <a:gd name="T11" fmla="*/ 451 h 466"/>
                <a:gd name="T12" fmla="*/ 27 w 361"/>
                <a:gd name="T13" fmla="*/ 451 h 466"/>
                <a:gd name="T14" fmla="*/ 18 w 361"/>
                <a:gd name="T15" fmla="*/ 365 h 466"/>
                <a:gd name="T16" fmla="*/ 0 w 361"/>
                <a:gd name="T17" fmla="*/ 197 h 466"/>
                <a:gd name="T18" fmla="*/ 4 w 361"/>
                <a:gd name="T19" fmla="*/ 145 h 466"/>
                <a:gd name="T20" fmla="*/ 61 w 361"/>
                <a:gd name="T21" fmla="*/ 0 h 466"/>
                <a:gd name="T22" fmla="*/ 72 w 361"/>
                <a:gd name="T23" fmla="*/ 1 h 466"/>
                <a:gd name="T24" fmla="*/ 100 w 361"/>
                <a:gd name="T25" fmla="*/ 2 h 466"/>
                <a:gd name="T26" fmla="*/ 259 w 361"/>
                <a:gd name="T27" fmla="*/ 11 h 466"/>
                <a:gd name="T28" fmla="*/ 284 w 361"/>
                <a:gd name="T29" fmla="*/ 12 h 466"/>
                <a:gd name="T30" fmla="*/ 286 w 361"/>
                <a:gd name="T31" fmla="*/ 20 h 466"/>
                <a:gd name="T32" fmla="*/ 361 w 361"/>
                <a:gd name="T33" fmla="*/ 24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466">
                  <a:moveTo>
                    <a:pt x="361" y="249"/>
                  </a:moveTo>
                  <a:cubicBezTo>
                    <a:pt x="353" y="267"/>
                    <a:pt x="353" y="267"/>
                    <a:pt x="353" y="267"/>
                  </a:cubicBezTo>
                  <a:cubicBezTo>
                    <a:pt x="353" y="267"/>
                    <a:pt x="352" y="272"/>
                    <a:pt x="350" y="280"/>
                  </a:cubicBezTo>
                  <a:cubicBezTo>
                    <a:pt x="347" y="298"/>
                    <a:pt x="342" y="331"/>
                    <a:pt x="344" y="356"/>
                  </a:cubicBezTo>
                  <a:cubicBezTo>
                    <a:pt x="347" y="394"/>
                    <a:pt x="339" y="451"/>
                    <a:pt x="339" y="451"/>
                  </a:cubicBezTo>
                  <a:cubicBezTo>
                    <a:pt x="339" y="451"/>
                    <a:pt x="159" y="436"/>
                    <a:pt x="106" y="451"/>
                  </a:cubicBezTo>
                  <a:cubicBezTo>
                    <a:pt x="53" y="466"/>
                    <a:pt x="27" y="451"/>
                    <a:pt x="27" y="451"/>
                  </a:cubicBezTo>
                  <a:cubicBezTo>
                    <a:pt x="27" y="451"/>
                    <a:pt x="34" y="395"/>
                    <a:pt x="18" y="365"/>
                  </a:cubicBezTo>
                  <a:cubicBezTo>
                    <a:pt x="7" y="345"/>
                    <a:pt x="0" y="256"/>
                    <a:pt x="0" y="197"/>
                  </a:cubicBezTo>
                  <a:cubicBezTo>
                    <a:pt x="0" y="170"/>
                    <a:pt x="1" y="150"/>
                    <a:pt x="4" y="145"/>
                  </a:cubicBezTo>
                  <a:cubicBezTo>
                    <a:pt x="15" y="132"/>
                    <a:pt x="61" y="0"/>
                    <a:pt x="61" y="0"/>
                  </a:cubicBezTo>
                  <a:cubicBezTo>
                    <a:pt x="72" y="1"/>
                    <a:pt x="72" y="1"/>
                    <a:pt x="72" y="1"/>
                  </a:cubicBezTo>
                  <a:cubicBezTo>
                    <a:pt x="100" y="2"/>
                    <a:pt x="100" y="2"/>
                    <a:pt x="100" y="2"/>
                  </a:cubicBezTo>
                  <a:cubicBezTo>
                    <a:pt x="259" y="11"/>
                    <a:pt x="259" y="11"/>
                    <a:pt x="259" y="11"/>
                  </a:cubicBezTo>
                  <a:cubicBezTo>
                    <a:pt x="284" y="12"/>
                    <a:pt x="284" y="12"/>
                    <a:pt x="284" y="12"/>
                  </a:cubicBezTo>
                  <a:cubicBezTo>
                    <a:pt x="286" y="20"/>
                    <a:pt x="286" y="20"/>
                    <a:pt x="286" y="20"/>
                  </a:cubicBezTo>
                  <a:cubicBezTo>
                    <a:pt x="361" y="249"/>
                    <a:pt x="361" y="249"/>
                    <a:pt x="361" y="249"/>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6" name="iṥľiḑè"/>
            <p:cNvSpPr/>
            <p:nvPr/>
          </p:nvSpPr>
          <p:spPr bwMode="auto">
            <a:xfrm>
              <a:off x="16341" y="8199"/>
              <a:ext cx="132" cy="149"/>
            </a:xfrm>
            <a:custGeom>
              <a:avLst/>
              <a:gdLst>
                <a:gd name="T0" fmla="*/ 78 w 79"/>
                <a:gd name="T1" fmla="*/ 74 h 89"/>
                <a:gd name="T2" fmla="*/ 79 w 79"/>
                <a:gd name="T3" fmla="*/ 89 h 89"/>
                <a:gd name="T4" fmla="*/ 4 w 79"/>
                <a:gd name="T5" fmla="*/ 32 h 89"/>
                <a:gd name="T6" fmla="*/ 4 w 79"/>
                <a:gd name="T7" fmla="*/ 4 h 89"/>
                <a:gd name="T8" fmla="*/ 68 w 79"/>
                <a:gd name="T9" fmla="*/ 9 h 89"/>
                <a:gd name="T10" fmla="*/ 78 w 79"/>
                <a:gd name="T11" fmla="*/ 74 h 89"/>
              </a:gdLst>
              <a:ahLst/>
              <a:cxnLst>
                <a:cxn ang="0">
                  <a:pos x="T0" y="T1"/>
                </a:cxn>
                <a:cxn ang="0">
                  <a:pos x="T2" y="T3"/>
                </a:cxn>
                <a:cxn ang="0">
                  <a:pos x="T4" y="T5"/>
                </a:cxn>
                <a:cxn ang="0">
                  <a:pos x="T6" y="T7"/>
                </a:cxn>
                <a:cxn ang="0">
                  <a:pos x="T8" y="T9"/>
                </a:cxn>
                <a:cxn ang="0">
                  <a:pos x="T10" y="T11"/>
                </a:cxn>
              </a:cxnLst>
              <a:rect l="0" t="0" r="r" b="b"/>
              <a:pathLst>
                <a:path w="79" h="89">
                  <a:moveTo>
                    <a:pt x="78" y="74"/>
                  </a:moveTo>
                  <a:cubicBezTo>
                    <a:pt x="79" y="89"/>
                    <a:pt x="79" y="89"/>
                    <a:pt x="79" y="89"/>
                  </a:cubicBezTo>
                  <a:cubicBezTo>
                    <a:pt x="79" y="89"/>
                    <a:pt x="0" y="64"/>
                    <a:pt x="4" y="32"/>
                  </a:cubicBezTo>
                  <a:cubicBezTo>
                    <a:pt x="8" y="0"/>
                    <a:pt x="4" y="4"/>
                    <a:pt x="4" y="4"/>
                  </a:cubicBezTo>
                  <a:cubicBezTo>
                    <a:pt x="68" y="9"/>
                    <a:pt x="68" y="9"/>
                    <a:pt x="68" y="9"/>
                  </a:cubicBezTo>
                  <a:cubicBezTo>
                    <a:pt x="78" y="74"/>
                    <a:pt x="78" y="74"/>
                    <a:pt x="78" y="74"/>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7" name="îṣľíḓê"/>
            <p:cNvSpPr/>
            <p:nvPr/>
          </p:nvSpPr>
          <p:spPr bwMode="auto">
            <a:xfrm>
              <a:off x="16396" y="8302"/>
              <a:ext cx="76" cy="46"/>
            </a:xfrm>
            <a:custGeom>
              <a:avLst/>
              <a:gdLst>
                <a:gd name="T0" fmla="*/ 27 w 46"/>
                <a:gd name="T1" fmla="*/ 0 h 27"/>
                <a:gd name="T2" fmla="*/ 23 w 46"/>
                <a:gd name="T3" fmla="*/ 2 h 27"/>
                <a:gd name="T4" fmla="*/ 0 w 46"/>
                <a:gd name="T5" fmla="*/ 6 h 27"/>
                <a:gd name="T6" fmla="*/ 46 w 46"/>
                <a:gd name="T7" fmla="*/ 27 h 27"/>
                <a:gd name="T8" fmla="*/ 46 w 46"/>
                <a:gd name="T9" fmla="*/ 27 h 27"/>
                <a:gd name="T10" fmla="*/ 27 w 46"/>
                <a:gd name="T11" fmla="*/ 0 h 27"/>
              </a:gdLst>
              <a:ahLst/>
              <a:cxnLst>
                <a:cxn ang="0">
                  <a:pos x="T0" y="T1"/>
                </a:cxn>
                <a:cxn ang="0">
                  <a:pos x="T2" y="T3"/>
                </a:cxn>
                <a:cxn ang="0">
                  <a:pos x="T4" y="T5"/>
                </a:cxn>
                <a:cxn ang="0">
                  <a:pos x="T6" y="T7"/>
                </a:cxn>
                <a:cxn ang="0">
                  <a:pos x="T8" y="T9"/>
                </a:cxn>
                <a:cxn ang="0">
                  <a:pos x="T10" y="T11"/>
                </a:cxn>
              </a:cxnLst>
              <a:rect l="0" t="0" r="r" b="b"/>
              <a:pathLst>
                <a:path w="46" h="27">
                  <a:moveTo>
                    <a:pt x="27" y="0"/>
                  </a:moveTo>
                  <a:cubicBezTo>
                    <a:pt x="26" y="1"/>
                    <a:pt x="24" y="1"/>
                    <a:pt x="23" y="2"/>
                  </a:cubicBezTo>
                  <a:cubicBezTo>
                    <a:pt x="15" y="4"/>
                    <a:pt x="7" y="5"/>
                    <a:pt x="0" y="6"/>
                  </a:cubicBezTo>
                  <a:cubicBezTo>
                    <a:pt x="21" y="19"/>
                    <a:pt x="46" y="27"/>
                    <a:pt x="46" y="27"/>
                  </a:cubicBezTo>
                  <a:cubicBezTo>
                    <a:pt x="46" y="27"/>
                    <a:pt x="46" y="27"/>
                    <a:pt x="46" y="27"/>
                  </a:cubicBezTo>
                  <a:cubicBezTo>
                    <a:pt x="46" y="27"/>
                    <a:pt x="38" y="15"/>
                    <a:pt x="27"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8" name="îśliḍe"/>
            <p:cNvSpPr/>
            <p:nvPr/>
          </p:nvSpPr>
          <p:spPr bwMode="auto">
            <a:xfrm>
              <a:off x="15604" y="7550"/>
              <a:ext cx="65" cy="46"/>
            </a:xfrm>
            <a:custGeom>
              <a:avLst/>
              <a:gdLst>
                <a:gd name="T0" fmla="*/ 37 w 39"/>
                <a:gd name="T1" fmla="*/ 26 h 27"/>
                <a:gd name="T2" fmla="*/ 39 w 39"/>
                <a:gd name="T3" fmla="*/ 27 h 27"/>
                <a:gd name="T4" fmla="*/ 37 w 39"/>
                <a:gd name="T5" fmla="*/ 26 h 27"/>
                <a:gd name="T6" fmla="*/ 0 w 39"/>
                <a:gd name="T7" fmla="*/ 0 h 27"/>
                <a:gd name="T8" fmla="*/ 12 w 39"/>
                <a:gd name="T9" fmla="*/ 12 h 27"/>
                <a:gd name="T10" fmla="*/ 37 w 39"/>
                <a:gd name="T11" fmla="*/ 26 h 27"/>
                <a:gd name="T12" fmla="*/ 31 w 39"/>
                <a:gd name="T13" fmla="*/ 23 h 27"/>
                <a:gd name="T14" fmla="*/ 15 w 39"/>
                <a:gd name="T15" fmla="*/ 10 h 27"/>
                <a:gd name="T16" fmla="*/ 0 w 3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7">
                  <a:moveTo>
                    <a:pt x="37" y="26"/>
                  </a:moveTo>
                  <a:cubicBezTo>
                    <a:pt x="38" y="27"/>
                    <a:pt x="39" y="27"/>
                    <a:pt x="39" y="27"/>
                  </a:cubicBezTo>
                  <a:cubicBezTo>
                    <a:pt x="39" y="27"/>
                    <a:pt x="38" y="26"/>
                    <a:pt x="37" y="26"/>
                  </a:cubicBezTo>
                  <a:moveTo>
                    <a:pt x="0" y="0"/>
                  </a:moveTo>
                  <a:cubicBezTo>
                    <a:pt x="3" y="4"/>
                    <a:pt x="7" y="9"/>
                    <a:pt x="12" y="12"/>
                  </a:cubicBezTo>
                  <a:cubicBezTo>
                    <a:pt x="19" y="19"/>
                    <a:pt x="28" y="24"/>
                    <a:pt x="37" y="26"/>
                  </a:cubicBezTo>
                  <a:cubicBezTo>
                    <a:pt x="35" y="26"/>
                    <a:pt x="33" y="24"/>
                    <a:pt x="31" y="23"/>
                  </a:cubicBezTo>
                  <a:cubicBezTo>
                    <a:pt x="26" y="19"/>
                    <a:pt x="20" y="14"/>
                    <a:pt x="15" y="10"/>
                  </a:cubicBezTo>
                  <a:cubicBezTo>
                    <a:pt x="11" y="7"/>
                    <a:pt x="5" y="1"/>
                    <a:pt x="0"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9" name="işḷidè"/>
            <p:cNvSpPr/>
            <p:nvPr/>
          </p:nvSpPr>
          <p:spPr bwMode="auto">
            <a:xfrm>
              <a:off x="15587" y="7573"/>
              <a:ext cx="52" cy="99"/>
            </a:xfrm>
            <a:custGeom>
              <a:avLst/>
              <a:gdLst>
                <a:gd name="T0" fmla="*/ 2 w 31"/>
                <a:gd name="T1" fmla="*/ 0 h 60"/>
                <a:gd name="T2" fmla="*/ 1 w 31"/>
                <a:gd name="T3" fmla="*/ 1 h 60"/>
                <a:gd name="T4" fmla="*/ 9 w 31"/>
                <a:gd name="T5" fmla="*/ 14 h 60"/>
                <a:gd name="T6" fmla="*/ 16 w 31"/>
                <a:gd name="T7" fmla="*/ 29 h 60"/>
                <a:gd name="T8" fmla="*/ 28 w 31"/>
                <a:gd name="T9" fmla="*/ 60 h 60"/>
                <a:gd name="T10" fmla="*/ 29 w 31"/>
                <a:gd name="T11" fmla="*/ 30 h 60"/>
                <a:gd name="T12" fmla="*/ 23 w 31"/>
                <a:gd name="T13" fmla="*/ 20 h 60"/>
                <a:gd name="T14" fmla="*/ 2 w 31"/>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60">
                  <a:moveTo>
                    <a:pt x="2" y="0"/>
                  </a:moveTo>
                  <a:cubicBezTo>
                    <a:pt x="2" y="0"/>
                    <a:pt x="1" y="1"/>
                    <a:pt x="1" y="1"/>
                  </a:cubicBezTo>
                  <a:cubicBezTo>
                    <a:pt x="0" y="3"/>
                    <a:pt x="8" y="12"/>
                    <a:pt x="9" y="14"/>
                  </a:cubicBezTo>
                  <a:cubicBezTo>
                    <a:pt x="11" y="19"/>
                    <a:pt x="14" y="24"/>
                    <a:pt x="16" y="29"/>
                  </a:cubicBezTo>
                  <a:cubicBezTo>
                    <a:pt x="28" y="60"/>
                    <a:pt x="28" y="60"/>
                    <a:pt x="28" y="60"/>
                  </a:cubicBezTo>
                  <a:cubicBezTo>
                    <a:pt x="31" y="50"/>
                    <a:pt x="31" y="40"/>
                    <a:pt x="29" y="30"/>
                  </a:cubicBezTo>
                  <a:cubicBezTo>
                    <a:pt x="27" y="26"/>
                    <a:pt x="25" y="23"/>
                    <a:pt x="23" y="20"/>
                  </a:cubicBezTo>
                  <a:cubicBezTo>
                    <a:pt x="21" y="17"/>
                    <a:pt x="7" y="0"/>
                    <a:pt x="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0" name="íṡļíďe"/>
            <p:cNvSpPr/>
            <p:nvPr/>
          </p:nvSpPr>
          <p:spPr bwMode="auto">
            <a:xfrm>
              <a:off x="16131" y="7869"/>
              <a:ext cx="120" cy="21"/>
            </a:xfrm>
            <a:custGeom>
              <a:avLst/>
              <a:gdLst>
                <a:gd name="T0" fmla="*/ 71 w 72"/>
                <a:gd name="T1" fmla="*/ 0 h 12"/>
                <a:gd name="T2" fmla="*/ 35 w 72"/>
                <a:gd name="T3" fmla="*/ 9 h 12"/>
                <a:gd name="T4" fmla="*/ 23 w 72"/>
                <a:gd name="T5" fmla="*/ 11 h 12"/>
                <a:gd name="T6" fmla="*/ 0 w 72"/>
                <a:gd name="T7" fmla="*/ 6 h 12"/>
                <a:gd name="T8" fmla="*/ 32 w 72"/>
                <a:gd name="T9" fmla="*/ 12 h 12"/>
                <a:gd name="T10" fmla="*/ 51 w 72"/>
                <a:gd name="T11" fmla="*/ 11 h 12"/>
                <a:gd name="T12" fmla="*/ 72 w 72"/>
                <a:gd name="T13" fmla="*/ 2 h 12"/>
                <a:gd name="T14" fmla="*/ 71 w 72"/>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2">
                  <a:moveTo>
                    <a:pt x="71" y="0"/>
                  </a:moveTo>
                  <a:cubicBezTo>
                    <a:pt x="59" y="2"/>
                    <a:pt x="48" y="7"/>
                    <a:pt x="35" y="9"/>
                  </a:cubicBezTo>
                  <a:cubicBezTo>
                    <a:pt x="31" y="10"/>
                    <a:pt x="27" y="11"/>
                    <a:pt x="23" y="11"/>
                  </a:cubicBezTo>
                  <a:cubicBezTo>
                    <a:pt x="15" y="11"/>
                    <a:pt x="7" y="9"/>
                    <a:pt x="0" y="6"/>
                  </a:cubicBezTo>
                  <a:cubicBezTo>
                    <a:pt x="9" y="11"/>
                    <a:pt x="21" y="12"/>
                    <a:pt x="32" y="12"/>
                  </a:cubicBezTo>
                  <a:cubicBezTo>
                    <a:pt x="38" y="12"/>
                    <a:pt x="45" y="12"/>
                    <a:pt x="51" y="11"/>
                  </a:cubicBezTo>
                  <a:cubicBezTo>
                    <a:pt x="58" y="10"/>
                    <a:pt x="66" y="7"/>
                    <a:pt x="72" y="2"/>
                  </a:cubicBezTo>
                  <a:cubicBezTo>
                    <a:pt x="72" y="1"/>
                    <a:pt x="72" y="1"/>
                    <a:pt x="7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1" name="ïśḷiḓe"/>
            <p:cNvSpPr/>
            <p:nvPr/>
          </p:nvSpPr>
          <p:spPr bwMode="auto">
            <a:xfrm>
              <a:off x="16047" y="7674"/>
              <a:ext cx="107" cy="63"/>
            </a:xfrm>
            <a:custGeom>
              <a:avLst/>
              <a:gdLst>
                <a:gd name="T0" fmla="*/ 56 w 64"/>
                <a:gd name="T1" fmla="*/ 36 h 38"/>
                <a:gd name="T2" fmla="*/ 57 w 64"/>
                <a:gd name="T3" fmla="*/ 37 h 38"/>
                <a:gd name="T4" fmla="*/ 62 w 64"/>
                <a:gd name="T5" fmla="*/ 38 h 38"/>
                <a:gd name="T6" fmla="*/ 64 w 64"/>
                <a:gd name="T7" fmla="*/ 38 h 38"/>
                <a:gd name="T8" fmla="*/ 56 w 64"/>
                <a:gd name="T9" fmla="*/ 36 h 38"/>
                <a:gd name="T10" fmla="*/ 3 w 64"/>
                <a:gd name="T11" fmla="*/ 2 h 38"/>
                <a:gd name="T12" fmla="*/ 56 w 64"/>
                <a:gd name="T13" fmla="*/ 36 h 38"/>
                <a:gd name="T14" fmla="*/ 28 w 64"/>
                <a:gd name="T15" fmla="*/ 19 h 38"/>
                <a:gd name="T16" fmla="*/ 3 w 64"/>
                <a:gd name="T17" fmla="*/ 2 h 38"/>
                <a:gd name="T18" fmla="*/ 0 w 64"/>
                <a:gd name="T19" fmla="*/ 0 h 38"/>
                <a:gd name="T20" fmla="*/ 3 w 64"/>
                <a:gd name="T21" fmla="*/ 2 h 38"/>
                <a:gd name="T22" fmla="*/ 0 w 64"/>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38">
                  <a:moveTo>
                    <a:pt x="56" y="36"/>
                  </a:moveTo>
                  <a:cubicBezTo>
                    <a:pt x="57" y="36"/>
                    <a:pt x="57" y="36"/>
                    <a:pt x="57" y="37"/>
                  </a:cubicBezTo>
                  <a:cubicBezTo>
                    <a:pt x="59" y="38"/>
                    <a:pt x="61" y="38"/>
                    <a:pt x="62" y="38"/>
                  </a:cubicBezTo>
                  <a:cubicBezTo>
                    <a:pt x="63" y="38"/>
                    <a:pt x="63" y="38"/>
                    <a:pt x="64" y="38"/>
                  </a:cubicBezTo>
                  <a:cubicBezTo>
                    <a:pt x="61" y="38"/>
                    <a:pt x="59" y="37"/>
                    <a:pt x="56" y="36"/>
                  </a:cubicBezTo>
                  <a:moveTo>
                    <a:pt x="3" y="2"/>
                  </a:moveTo>
                  <a:cubicBezTo>
                    <a:pt x="19" y="17"/>
                    <a:pt x="35" y="29"/>
                    <a:pt x="56" y="36"/>
                  </a:cubicBezTo>
                  <a:cubicBezTo>
                    <a:pt x="47" y="31"/>
                    <a:pt x="38" y="25"/>
                    <a:pt x="28" y="19"/>
                  </a:cubicBezTo>
                  <a:cubicBezTo>
                    <a:pt x="20" y="14"/>
                    <a:pt x="10" y="8"/>
                    <a:pt x="3" y="2"/>
                  </a:cubicBezTo>
                  <a:moveTo>
                    <a:pt x="0" y="0"/>
                  </a:moveTo>
                  <a:cubicBezTo>
                    <a:pt x="1" y="0"/>
                    <a:pt x="2" y="1"/>
                    <a:pt x="3" y="2"/>
                  </a:cubicBezTo>
                  <a:cubicBezTo>
                    <a:pt x="2" y="1"/>
                    <a:pt x="1"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2" name="isļîďé"/>
            <p:cNvSpPr/>
            <p:nvPr/>
          </p:nvSpPr>
          <p:spPr bwMode="auto">
            <a:xfrm>
              <a:off x="16154" y="7895"/>
              <a:ext cx="92" cy="15"/>
            </a:xfrm>
            <a:custGeom>
              <a:avLst/>
              <a:gdLst>
                <a:gd name="T0" fmla="*/ 53 w 55"/>
                <a:gd name="T1" fmla="*/ 0 h 10"/>
                <a:gd name="T2" fmla="*/ 49 w 55"/>
                <a:gd name="T3" fmla="*/ 1 h 10"/>
                <a:gd name="T4" fmla="*/ 15 w 55"/>
                <a:gd name="T5" fmla="*/ 8 h 10"/>
                <a:gd name="T6" fmla="*/ 0 w 55"/>
                <a:gd name="T7" fmla="*/ 7 h 10"/>
                <a:gd name="T8" fmla="*/ 20 w 55"/>
                <a:gd name="T9" fmla="*/ 10 h 10"/>
                <a:gd name="T10" fmla="*/ 23 w 55"/>
                <a:gd name="T11" fmla="*/ 10 h 10"/>
                <a:gd name="T12" fmla="*/ 26 w 55"/>
                <a:gd name="T13" fmla="*/ 10 h 10"/>
                <a:gd name="T14" fmla="*/ 27 w 55"/>
                <a:gd name="T15" fmla="*/ 10 h 10"/>
                <a:gd name="T16" fmla="*/ 30 w 55"/>
                <a:gd name="T17" fmla="*/ 10 h 10"/>
                <a:gd name="T18" fmla="*/ 42 w 55"/>
                <a:gd name="T19" fmla="*/ 9 h 10"/>
                <a:gd name="T20" fmla="*/ 55 w 55"/>
                <a:gd name="T21" fmla="*/ 1 h 10"/>
                <a:gd name="T22" fmla="*/ 53 w 55"/>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10">
                  <a:moveTo>
                    <a:pt x="53" y="0"/>
                  </a:moveTo>
                  <a:cubicBezTo>
                    <a:pt x="52" y="0"/>
                    <a:pt x="51" y="1"/>
                    <a:pt x="49" y="1"/>
                  </a:cubicBezTo>
                  <a:cubicBezTo>
                    <a:pt x="38" y="6"/>
                    <a:pt x="26" y="8"/>
                    <a:pt x="15" y="8"/>
                  </a:cubicBezTo>
                  <a:cubicBezTo>
                    <a:pt x="10" y="8"/>
                    <a:pt x="5" y="8"/>
                    <a:pt x="0" y="7"/>
                  </a:cubicBezTo>
                  <a:cubicBezTo>
                    <a:pt x="6" y="10"/>
                    <a:pt x="13" y="10"/>
                    <a:pt x="20" y="10"/>
                  </a:cubicBezTo>
                  <a:cubicBezTo>
                    <a:pt x="21" y="10"/>
                    <a:pt x="22" y="10"/>
                    <a:pt x="23" y="10"/>
                  </a:cubicBezTo>
                  <a:cubicBezTo>
                    <a:pt x="24" y="10"/>
                    <a:pt x="25" y="10"/>
                    <a:pt x="26" y="10"/>
                  </a:cubicBezTo>
                  <a:cubicBezTo>
                    <a:pt x="26" y="10"/>
                    <a:pt x="27" y="10"/>
                    <a:pt x="27" y="10"/>
                  </a:cubicBezTo>
                  <a:cubicBezTo>
                    <a:pt x="28" y="10"/>
                    <a:pt x="29" y="10"/>
                    <a:pt x="30" y="10"/>
                  </a:cubicBezTo>
                  <a:cubicBezTo>
                    <a:pt x="34" y="10"/>
                    <a:pt x="38" y="10"/>
                    <a:pt x="42" y="9"/>
                  </a:cubicBezTo>
                  <a:cubicBezTo>
                    <a:pt x="47" y="8"/>
                    <a:pt x="52" y="5"/>
                    <a:pt x="55" y="1"/>
                  </a:cubicBezTo>
                  <a:cubicBezTo>
                    <a:pt x="54" y="0"/>
                    <a:pt x="54" y="0"/>
                    <a:pt x="53"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3" name="iṡlïḓe"/>
            <p:cNvSpPr/>
            <p:nvPr/>
          </p:nvSpPr>
          <p:spPr bwMode="auto">
            <a:xfrm>
              <a:off x="15829" y="8285"/>
              <a:ext cx="214" cy="15"/>
            </a:xfrm>
            <a:custGeom>
              <a:avLst/>
              <a:gdLst>
                <a:gd name="T0" fmla="*/ 44 w 128"/>
                <a:gd name="T1" fmla="*/ 0 h 10"/>
                <a:gd name="T2" fmla="*/ 24 w 128"/>
                <a:gd name="T3" fmla="*/ 0 h 10"/>
                <a:gd name="T4" fmla="*/ 24 w 128"/>
                <a:gd name="T5" fmla="*/ 0 h 10"/>
                <a:gd name="T6" fmla="*/ 19 w 128"/>
                <a:gd name="T7" fmla="*/ 0 h 10"/>
                <a:gd name="T8" fmla="*/ 13 w 128"/>
                <a:gd name="T9" fmla="*/ 0 h 10"/>
                <a:gd name="T10" fmla="*/ 5 w 128"/>
                <a:gd name="T11" fmla="*/ 1 h 10"/>
                <a:gd name="T12" fmla="*/ 12 w 128"/>
                <a:gd name="T13" fmla="*/ 6 h 10"/>
                <a:gd name="T14" fmla="*/ 32 w 128"/>
                <a:gd name="T15" fmla="*/ 7 h 10"/>
                <a:gd name="T16" fmla="*/ 72 w 128"/>
                <a:gd name="T17" fmla="*/ 10 h 10"/>
                <a:gd name="T18" fmla="*/ 88 w 128"/>
                <a:gd name="T19" fmla="*/ 10 h 10"/>
                <a:gd name="T20" fmla="*/ 97 w 128"/>
                <a:gd name="T21" fmla="*/ 10 h 10"/>
                <a:gd name="T22" fmla="*/ 128 w 128"/>
                <a:gd name="T23" fmla="*/ 4 h 10"/>
                <a:gd name="T24" fmla="*/ 84 w 128"/>
                <a:gd name="T25" fmla="*/ 1 h 10"/>
                <a:gd name="T26" fmla="*/ 44 w 12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0">
                  <a:moveTo>
                    <a:pt x="44" y="0"/>
                  </a:moveTo>
                  <a:cubicBezTo>
                    <a:pt x="38" y="0"/>
                    <a:pt x="31" y="0"/>
                    <a:pt x="24" y="0"/>
                  </a:cubicBezTo>
                  <a:cubicBezTo>
                    <a:pt x="24" y="0"/>
                    <a:pt x="24" y="0"/>
                    <a:pt x="24" y="0"/>
                  </a:cubicBezTo>
                  <a:cubicBezTo>
                    <a:pt x="23" y="0"/>
                    <a:pt x="21" y="0"/>
                    <a:pt x="19" y="0"/>
                  </a:cubicBezTo>
                  <a:cubicBezTo>
                    <a:pt x="17" y="0"/>
                    <a:pt x="15" y="0"/>
                    <a:pt x="13" y="0"/>
                  </a:cubicBezTo>
                  <a:cubicBezTo>
                    <a:pt x="9" y="0"/>
                    <a:pt x="6" y="0"/>
                    <a:pt x="5" y="1"/>
                  </a:cubicBezTo>
                  <a:cubicBezTo>
                    <a:pt x="0" y="6"/>
                    <a:pt x="10" y="6"/>
                    <a:pt x="12" y="6"/>
                  </a:cubicBezTo>
                  <a:cubicBezTo>
                    <a:pt x="32" y="7"/>
                    <a:pt x="32" y="7"/>
                    <a:pt x="32" y="7"/>
                  </a:cubicBezTo>
                  <a:cubicBezTo>
                    <a:pt x="72" y="10"/>
                    <a:pt x="72" y="10"/>
                    <a:pt x="72" y="10"/>
                  </a:cubicBezTo>
                  <a:cubicBezTo>
                    <a:pt x="78" y="10"/>
                    <a:pt x="83" y="10"/>
                    <a:pt x="88" y="10"/>
                  </a:cubicBezTo>
                  <a:cubicBezTo>
                    <a:pt x="91" y="10"/>
                    <a:pt x="94" y="10"/>
                    <a:pt x="97" y="10"/>
                  </a:cubicBezTo>
                  <a:cubicBezTo>
                    <a:pt x="108" y="9"/>
                    <a:pt x="118" y="7"/>
                    <a:pt x="128" y="4"/>
                  </a:cubicBezTo>
                  <a:cubicBezTo>
                    <a:pt x="113" y="3"/>
                    <a:pt x="99" y="1"/>
                    <a:pt x="84" y="1"/>
                  </a:cubicBezTo>
                  <a:cubicBezTo>
                    <a:pt x="71" y="0"/>
                    <a:pt x="57" y="0"/>
                    <a:pt x="44"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4" name="ïś1iḓè"/>
            <p:cNvSpPr/>
            <p:nvPr/>
          </p:nvSpPr>
          <p:spPr bwMode="auto">
            <a:xfrm>
              <a:off x="15812" y="8318"/>
              <a:ext cx="155" cy="17"/>
            </a:xfrm>
            <a:custGeom>
              <a:avLst/>
              <a:gdLst>
                <a:gd name="T0" fmla="*/ 0 w 92"/>
                <a:gd name="T1" fmla="*/ 0 h 10"/>
                <a:gd name="T2" fmla="*/ 46 w 92"/>
                <a:gd name="T3" fmla="*/ 9 h 10"/>
                <a:gd name="T4" fmla="*/ 52 w 92"/>
                <a:gd name="T5" fmla="*/ 10 h 10"/>
                <a:gd name="T6" fmla="*/ 69 w 92"/>
                <a:gd name="T7" fmla="*/ 9 h 10"/>
                <a:gd name="T8" fmla="*/ 91 w 92"/>
                <a:gd name="T9" fmla="*/ 4 h 10"/>
                <a:gd name="T10" fmla="*/ 92 w 92"/>
                <a:gd name="T11" fmla="*/ 4 h 10"/>
                <a:gd name="T12" fmla="*/ 0 w 9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0"/>
                  </a:moveTo>
                  <a:cubicBezTo>
                    <a:pt x="15" y="6"/>
                    <a:pt x="30" y="9"/>
                    <a:pt x="46" y="9"/>
                  </a:cubicBezTo>
                  <a:cubicBezTo>
                    <a:pt x="48" y="10"/>
                    <a:pt x="50" y="10"/>
                    <a:pt x="52" y="10"/>
                  </a:cubicBezTo>
                  <a:cubicBezTo>
                    <a:pt x="58" y="10"/>
                    <a:pt x="63" y="9"/>
                    <a:pt x="69" y="9"/>
                  </a:cubicBezTo>
                  <a:cubicBezTo>
                    <a:pt x="76" y="8"/>
                    <a:pt x="85" y="4"/>
                    <a:pt x="91" y="4"/>
                  </a:cubicBezTo>
                  <a:cubicBezTo>
                    <a:pt x="91" y="4"/>
                    <a:pt x="92" y="4"/>
                    <a:pt x="92" y="4"/>
                  </a:cubicBezTo>
                  <a:cubicBezTo>
                    <a:pt x="61" y="3"/>
                    <a:pt x="31" y="2"/>
                    <a:pt x="0"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5" name="íSļïďe"/>
            <p:cNvSpPr/>
            <p:nvPr/>
          </p:nvSpPr>
          <p:spPr bwMode="auto">
            <a:xfrm>
              <a:off x="15797" y="8358"/>
              <a:ext cx="128" cy="21"/>
            </a:xfrm>
            <a:custGeom>
              <a:avLst/>
              <a:gdLst>
                <a:gd name="T0" fmla="*/ 76 w 76"/>
                <a:gd name="T1" fmla="*/ 0 h 13"/>
                <a:gd name="T2" fmla="*/ 40 w 76"/>
                <a:gd name="T3" fmla="*/ 5 h 13"/>
                <a:gd name="T4" fmla="*/ 24 w 76"/>
                <a:gd name="T5" fmla="*/ 3 h 13"/>
                <a:gd name="T6" fmla="*/ 15 w 76"/>
                <a:gd name="T7" fmla="*/ 1 h 13"/>
                <a:gd name="T8" fmla="*/ 10 w 76"/>
                <a:gd name="T9" fmla="*/ 0 h 13"/>
                <a:gd name="T10" fmla="*/ 2 w 76"/>
                <a:gd name="T11" fmla="*/ 6 h 13"/>
                <a:gd name="T12" fmla="*/ 18 w 76"/>
                <a:gd name="T13" fmla="*/ 12 h 13"/>
                <a:gd name="T14" fmla="*/ 34 w 76"/>
                <a:gd name="T15" fmla="*/ 13 h 13"/>
                <a:gd name="T16" fmla="*/ 56 w 76"/>
                <a:gd name="T17" fmla="*/ 11 h 13"/>
                <a:gd name="T18" fmla="*/ 76 w 7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3">
                  <a:moveTo>
                    <a:pt x="76" y="0"/>
                  </a:moveTo>
                  <a:cubicBezTo>
                    <a:pt x="64" y="3"/>
                    <a:pt x="52" y="5"/>
                    <a:pt x="40" y="5"/>
                  </a:cubicBezTo>
                  <a:cubicBezTo>
                    <a:pt x="35" y="5"/>
                    <a:pt x="29" y="5"/>
                    <a:pt x="24" y="3"/>
                  </a:cubicBezTo>
                  <a:cubicBezTo>
                    <a:pt x="21" y="2"/>
                    <a:pt x="18" y="1"/>
                    <a:pt x="15" y="1"/>
                  </a:cubicBezTo>
                  <a:cubicBezTo>
                    <a:pt x="14" y="1"/>
                    <a:pt x="12" y="0"/>
                    <a:pt x="10" y="0"/>
                  </a:cubicBezTo>
                  <a:cubicBezTo>
                    <a:pt x="5" y="0"/>
                    <a:pt x="0" y="1"/>
                    <a:pt x="2" y="6"/>
                  </a:cubicBezTo>
                  <a:cubicBezTo>
                    <a:pt x="4" y="10"/>
                    <a:pt x="14" y="11"/>
                    <a:pt x="18" y="12"/>
                  </a:cubicBezTo>
                  <a:cubicBezTo>
                    <a:pt x="23" y="13"/>
                    <a:pt x="28" y="13"/>
                    <a:pt x="34" y="13"/>
                  </a:cubicBezTo>
                  <a:cubicBezTo>
                    <a:pt x="41" y="13"/>
                    <a:pt x="49" y="12"/>
                    <a:pt x="56" y="11"/>
                  </a:cubicBezTo>
                  <a:cubicBezTo>
                    <a:pt x="64" y="9"/>
                    <a:pt x="72" y="6"/>
                    <a:pt x="76"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6" name="î$ļiḍè"/>
            <p:cNvSpPr/>
            <p:nvPr/>
          </p:nvSpPr>
          <p:spPr bwMode="auto">
            <a:xfrm>
              <a:off x="15940" y="8398"/>
              <a:ext cx="281" cy="32"/>
            </a:xfrm>
            <a:custGeom>
              <a:avLst/>
              <a:gdLst>
                <a:gd name="T0" fmla="*/ 157 w 168"/>
                <a:gd name="T1" fmla="*/ 0 h 19"/>
                <a:gd name="T2" fmla="*/ 98 w 168"/>
                <a:gd name="T3" fmla="*/ 6 h 19"/>
                <a:gd name="T4" fmla="*/ 54 w 168"/>
                <a:gd name="T5" fmla="*/ 14 h 19"/>
                <a:gd name="T6" fmla="*/ 40 w 168"/>
                <a:gd name="T7" fmla="*/ 12 h 19"/>
                <a:gd name="T8" fmla="*/ 25 w 168"/>
                <a:gd name="T9" fmla="*/ 8 h 19"/>
                <a:gd name="T10" fmla="*/ 20 w 168"/>
                <a:gd name="T11" fmla="*/ 8 h 19"/>
                <a:gd name="T12" fmla="*/ 0 w 168"/>
                <a:gd name="T13" fmla="*/ 14 h 19"/>
                <a:gd name="T14" fmla="*/ 36 w 168"/>
                <a:gd name="T15" fmla="*/ 19 h 19"/>
                <a:gd name="T16" fmla="*/ 55 w 168"/>
                <a:gd name="T17" fmla="*/ 19 h 19"/>
                <a:gd name="T18" fmla="*/ 104 w 168"/>
                <a:gd name="T19" fmla="*/ 16 h 19"/>
                <a:gd name="T20" fmla="*/ 136 w 168"/>
                <a:gd name="T21" fmla="*/ 9 h 19"/>
                <a:gd name="T22" fmla="*/ 153 w 168"/>
                <a:gd name="T23" fmla="*/ 5 h 19"/>
                <a:gd name="T24" fmla="*/ 168 w 168"/>
                <a:gd name="T25" fmla="*/ 0 h 19"/>
                <a:gd name="T26" fmla="*/ 157 w 16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19">
                  <a:moveTo>
                    <a:pt x="157" y="0"/>
                  </a:moveTo>
                  <a:cubicBezTo>
                    <a:pt x="137" y="0"/>
                    <a:pt x="117" y="2"/>
                    <a:pt x="98" y="6"/>
                  </a:cubicBezTo>
                  <a:cubicBezTo>
                    <a:pt x="83" y="10"/>
                    <a:pt x="69" y="14"/>
                    <a:pt x="54" y="14"/>
                  </a:cubicBezTo>
                  <a:cubicBezTo>
                    <a:pt x="49" y="14"/>
                    <a:pt x="44" y="14"/>
                    <a:pt x="40" y="12"/>
                  </a:cubicBezTo>
                  <a:cubicBezTo>
                    <a:pt x="35" y="11"/>
                    <a:pt x="30" y="9"/>
                    <a:pt x="25" y="8"/>
                  </a:cubicBezTo>
                  <a:cubicBezTo>
                    <a:pt x="23" y="8"/>
                    <a:pt x="22" y="8"/>
                    <a:pt x="20" y="8"/>
                  </a:cubicBezTo>
                  <a:cubicBezTo>
                    <a:pt x="13" y="8"/>
                    <a:pt x="6" y="10"/>
                    <a:pt x="0" y="14"/>
                  </a:cubicBezTo>
                  <a:cubicBezTo>
                    <a:pt x="8" y="19"/>
                    <a:pt x="26" y="18"/>
                    <a:pt x="36" y="19"/>
                  </a:cubicBezTo>
                  <a:cubicBezTo>
                    <a:pt x="43" y="19"/>
                    <a:pt x="49" y="19"/>
                    <a:pt x="55" y="19"/>
                  </a:cubicBezTo>
                  <a:cubicBezTo>
                    <a:pt x="72" y="19"/>
                    <a:pt x="88" y="18"/>
                    <a:pt x="104" y="16"/>
                  </a:cubicBezTo>
                  <a:cubicBezTo>
                    <a:pt x="115" y="14"/>
                    <a:pt x="125" y="12"/>
                    <a:pt x="136" y="9"/>
                  </a:cubicBezTo>
                  <a:cubicBezTo>
                    <a:pt x="142" y="8"/>
                    <a:pt x="147" y="6"/>
                    <a:pt x="153" y="5"/>
                  </a:cubicBezTo>
                  <a:cubicBezTo>
                    <a:pt x="157" y="4"/>
                    <a:pt x="163" y="0"/>
                    <a:pt x="168" y="0"/>
                  </a:cubicBezTo>
                  <a:cubicBezTo>
                    <a:pt x="164" y="0"/>
                    <a:pt x="161" y="0"/>
                    <a:pt x="157"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7" name="ïṥľiḋè"/>
            <p:cNvSpPr/>
            <p:nvPr/>
          </p:nvSpPr>
          <p:spPr bwMode="auto">
            <a:xfrm>
              <a:off x="15997" y="7364"/>
              <a:ext cx="8" cy="17"/>
            </a:xfrm>
            <a:custGeom>
              <a:avLst/>
              <a:gdLst>
                <a:gd name="T0" fmla="*/ 2 w 5"/>
                <a:gd name="T1" fmla="*/ 0 h 10"/>
                <a:gd name="T2" fmla="*/ 0 w 5"/>
                <a:gd name="T3" fmla="*/ 10 h 10"/>
                <a:gd name="T4" fmla="*/ 4 w 5"/>
                <a:gd name="T5" fmla="*/ 3 h 10"/>
                <a:gd name="T6" fmla="*/ 5 w 5"/>
                <a:gd name="T7" fmla="*/ 2 h 10"/>
                <a:gd name="T8" fmla="*/ 2 w 5"/>
                <a:gd name="T9" fmla="*/ 0 h 10"/>
              </a:gdLst>
              <a:ahLst/>
              <a:cxnLst>
                <a:cxn ang="0">
                  <a:pos x="T0" y="T1"/>
                </a:cxn>
                <a:cxn ang="0">
                  <a:pos x="T2" y="T3"/>
                </a:cxn>
                <a:cxn ang="0">
                  <a:pos x="T4" y="T5"/>
                </a:cxn>
                <a:cxn ang="0">
                  <a:pos x="T6" y="T7"/>
                </a:cxn>
                <a:cxn ang="0">
                  <a:pos x="T8" y="T9"/>
                </a:cxn>
              </a:cxnLst>
              <a:rect l="0" t="0" r="r" b="b"/>
              <a:pathLst>
                <a:path w="5" h="10">
                  <a:moveTo>
                    <a:pt x="2" y="0"/>
                  </a:moveTo>
                  <a:cubicBezTo>
                    <a:pt x="0" y="10"/>
                    <a:pt x="0" y="10"/>
                    <a:pt x="0" y="10"/>
                  </a:cubicBezTo>
                  <a:cubicBezTo>
                    <a:pt x="2" y="8"/>
                    <a:pt x="3" y="5"/>
                    <a:pt x="4" y="3"/>
                  </a:cubicBezTo>
                  <a:cubicBezTo>
                    <a:pt x="4" y="2"/>
                    <a:pt x="5" y="2"/>
                    <a:pt x="5" y="2"/>
                  </a:cubicBezTo>
                  <a:cubicBezTo>
                    <a:pt x="4" y="1"/>
                    <a:pt x="2" y="0"/>
                    <a:pt x="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8" name="îṩ1ïdé"/>
            <p:cNvSpPr/>
            <p:nvPr/>
          </p:nvSpPr>
          <p:spPr bwMode="auto">
            <a:xfrm>
              <a:off x="15997" y="7368"/>
              <a:ext cx="10" cy="15"/>
            </a:xfrm>
            <a:custGeom>
              <a:avLst/>
              <a:gdLst>
                <a:gd name="T0" fmla="*/ 5 w 6"/>
                <a:gd name="T1" fmla="*/ 0 h 9"/>
                <a:gd name="T2" fmla="*/ 4 w 6"/>
                <a:gd name="T3" fmla="*/ 1 h 9"/>
                <a:gd name="T4" fmla="*/ 0 w 6"/>
                <a:gd name="T5" fmla="*/ 8 h 9"/>
                <a:gd name="T6" fmla="*/ 0 w 6"/>
                <a:gd name="T7" fmla="*/ 9 h 9"/>
                <a:gd name="T8" fmla="*/ 4 w 6"/>
                <a:gd name="T9" fmla="*/ 1 h 9"/>
                <a:gd name="T10" fmla="*/ 5 w 6"/>
                <a:gd name="T11" fmla="*/ 1 h 9"/>
                <a:gd name="T12" fmla="*/ 5 w 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5" y="0"/>
                  </a:moveTo>
                  <a:cubicBezTo>
                    <a:pt x="5" y="0"/>
                    <a:pt x="4" y="0"/>
                    <a:pt x="4" y="1"/>
                  </a:cubicBezTo>
                  <a:cubicBezTo>
                    <a:pt x="3" y="3"/>
                    <a:pt x="2" y="6"/>
                    <a:pt x="0" y="8"/>
                  </a:cubicBezTo>
                  <a:cubicBezTo>
                    <a:pt x="0" y="9"/>
                    <a:pt x="0" y="9"/>
                    <a:pt x="0" y="9"/>
                  </a:cubicBezTo>
                  <a:cubicBezTo>
                    <a:pt x="2" y="6"/>
                    <a:pt x="3" y="3"/>
                    <a:pt x="4" y="1"/>
                  </a:cubicBezTo>
                  <a:cubicBezTo>
                    <a:pt x="5" y="1"/>
                    <a:pt x="5" y="1"/>
                    <a:pt x="5" y="1"/>
                  </a:cubicBezTo>
                  <a:cubicBezTo>
                    <a:pt x="6" y="1"/>
                    <a:pt x="5" y="0"/>
                    <a:pt x="5"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9" name="iṡļîḑé"/>
            <p:cNvSpPr/>
            <p:nvPr/>
          </p:nvSpPr>
          <p:spPr bwMode="auto">
            <a:xfrm>
              <a:off x="15852" y="7651"/>
              <a:ext cx="31" cy="344"/>
            </a:xfrm>
            <a:custGeom>
              <a:avLst/>
              <a:gdLst>
                <a:gd name="T0" fmla="*/ 0 w 18"/>
                <a:gd name="T1" fmla="*/ 200 h 206"/>
                <a:gd name="T2" fmla="*/ 0 w 18"/>
                <a:gd name="T3" fmla="*/ 206 h 206"/>
                <a:gd name="T4" fmla="*/ 0 w 18"/>
                <a:gd name="T5" fmla="*/ 206 h 206"/>
                <a:gd name="T6" fmla="*/ 0 w 18"/>
                <a:gd name="T7" fmla="*/ 206 h 206"/>
                <a:gd name="T8" fmla="*/ 0 w 18"/>
                <a:gd name="T9" fmla="*/ 206 h 206"/>
                <a:gd name="T10" fmla="*/ 0 w 18"/>
                <a:gd name="T11" fmla="*/ 202 h 206"/>
                <a:gd name="T12" fmla="*/ 0 w 18"/>
                <a:gd name="T13" fmla="*/ 200 h 206"/>
                <a:gd name="T14" fmla="*/ 13 w 18"/>
                <a:gd name="T15" fmla="*/ 0 h 206"/>
                <a:gd name="T16" fmla="*/ 12 w 18"/>
                <a:gd name="T17" fmla="*/ 2 h 206"/>
                <a:gd name="T18" fmla="*/ 18 w 18"/>
                <a:gd name="T19" fmla="*/ 57 h 206"/>
                <a:gd name="T20" fmla="*/ 18 w 18"/>
                <a:gd name="T21" fmla="*/ 56 h 206"/>
                <a:gd name="T22" fmla="*/ 12 w 18"/>
                <a:gd name="T23" fmla="*/ 1 h 206"/>
                <a:gd name="T24" fmla="*/ 13 w 18"/>
                <a:gd name="T25" fmla="*/ 0 h 206"/>
                <a:gd name="T26" fmla="*/ 13 w 18"/>
                <a:gd name="T2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06">
                  <a:moveTo>
                    <a:pt x="0" y="200"/>
                  </a:moveTo>
                  <a:cubicBezTo>
                    <a:pt x="0" y="202"/>
                    <a:pt x="0" y="204"/>
                    <a:pt x="0" y="206"/>
                  </a:cubicBezTo>
                  <a:cubicBezTo>
                    <a:pt x="0" y="206"/>
                    <a:pt x="0" y="206"/>
                    <a:pt x="0" y="206"/>
                  </a:cubicBezTo>
                  <a:cubicBezTo>
                    <a:pt x="0" y="206"/>
                    <a:pt x="0" y="206"/>
                    <a:pt x="0" y="206"/>
                  </a:cubicBezTo>
                  <a:cubicBezTo>
                    <a:pt x="0" y="206"/>
                    <a:pt x="0" y="206"/>
                    <a:pt x="0" y="206"/>
                  </a:cubicBezTo>
                  <a:cubicBezTo>
                    <a:pt x="0" y="205"/>
                    <a:pt x="0" y="203"/>
                    <a:pt x="0" y="202"/>
                  </a:cubicBezTo>
                  <a:cubicBezTo>
                    <a:pt x="0" y="202"/>
                    <a:pt x="0" y="201"/>
                    <a:pt x="0" y="200"/>
                  </a:cubicBezTo>
                  <a:moveTo>
                    <a:pt x="13" y="0"/>
                  </a:moveTo>
                  <a:cubicBezTo>
                    <a:pt x="12" y="2"/>
                    <a:pt x="12" y="2"/>
                    <a:pt x="12" y="2"/>
                  </a:cubicBezTo>
                  <a:cubicBezTo>
                    <a:pt x="12" y="2"/>
                    <a:pt x="17" y="45"/>
                    <a:pt x="18" y="57"/>
                  </a:cubicBezTo>
                  <a:cubicBezTo>
                    <a:pt x="18" y="57"/>
                    <a:pt x="18" y="56"/>
                    <a:pt x="18" y="56"/>
                  </a:cubicBezTo>
                  <a:cubicBezTo>
                    <a:pt x="17" y="43"/>
                    <a:pt x="12" y="1"/>
                    <a:pt x="12" y="1"/>
                  </a:cubicBezTo>
                  <a:cubicBezTo>
                    <a:pt x="13" y="0"/>
                    <a:pt x="13" y="0"/>
                    <a:pt x="13" y="0"/>
                  </a:cubicBezTo>
                  <a:cubicBezTo>
                    <a:pt x="13" y="0"/>
                    <a:pt x="13"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0" name="iŝļíḓé"/>
            <p:cNvSpPr/>
            <p:nvPr/>
          </p:nvSpPr>
          <p:spPr bwMode="auto">
            <a:xfrm>
              <a:off x="15930" y="7383"/>
              <a:ext cx="67" cy="176"/>
            </a:xfrm>
            <a:custGeom>
              <a:avLst/>
              <a:gdLst>
                <a:gd name="T0" fmla="*/ 39 w 39"/>
                <a:gd name="T1" fmla="*/ 0 h 105"/>
                <a:gd name="T2" fmla="*/ 25 w 39"/>
                <a:gd name="T3" fmla="*/ 15 h 105"/>
                <a:gd name="T4" fmla="*/ 0 w 39"/>
                <a:gd name="T5" fmla="*/ 95 h 105"/>
                <a:gd name="T6" fmla="*/ 10 w 39"/>
                <a:gd name="T7" fmla="*/ 88 h 105"/>
                <a:gd name="T8" fmla="*/ 22 w 39"/>
                <a:gd name="T9" fmla="*/ 105 h 105"/>
                <a:gd name="T10" fmla="*/ 31 w 39"/>
                <a:gd name="T11" fmla="*/ 78 h 105"/>
                <a:gd name="T12" fmla="*/ 37 w 39"/>
                <a:gd name="T13" fmla="*/ 12 h 105"/>
                <a:gd name="T14" fmla="*/ 39 w 39"/>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05">
                  <a:moveTo>
                    <a:pt x="39" y="0"/>
                  </a:moveTo>
                  <a:cubicBezTo>
                    <a:pt x="35" y="6"/>
                    <a:pt x="30" y="11"/>
                    <a:pt x="25" y="15"/>
                  </a:cubicBezTo>
                  <a:cubicBezTo>
                    <a:pt x="10" y="26"/>
                    <a:pt x="3" y="63"/>
                    <a:pt x="0" y="95"/>
                  </a:cubicBezTo>
                  <a:cubicBezTo>
                    <a:pt x="10" y="88"/>
                    <a:pt x="10" y="88"/>
                    <a:pt x="10" y="88"/>
                  </a:cubicBezTo>
                  <a:cubicBezTo>
                    <a:pt x="10" y="88"/>
                    <a:pt x="16" y="98"/>
                    <a:pt x="22" y="105"/>
                  </a:cubicBezTo>
                  <a:cubicBezTo>
                    <a:pt x="26" y="93"/>
                    <a:pt x="29" y="83"/>
                    <a:pt x="31" y="78"/>
                  </a:cubicBezTo>
                  <a:cubicBezTo>
                    <a:pt x="38" y="57"/>
                    <a:pt x="37" y="12"/>
                    <a:pt x="37" y="12"/>
                  </a:cubicBezTo>
                  <a:cubicBezTo>
                    <a:pt x="39" y="0"/>
                    <a:pt x="39" y="0"/>
                    <a:pt x="39"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1" name="îSlídé"/>
            <p:cNvSpPr/>
            <p:nvPr/>
          </p:nvSpPr>
          <p:spPr bwMode="auto">
            <a:xfrm>
              <a:off x="15875" y="7553"/>
              <a:ext cx="53" cy="97"/>
            </a:xfrm>
            <a:custGeom>
              <a:avLst/>
              <a:gdLst>
                <a:gd name="T0" fmla="*/ 33 w 33"/>
                <a:gd name="T1" fmla="*/ 0 h 58"/>
                <a:gd name="T2" fmla="*/ 11 w 33"/>
                <a:gd name="T3" fmla="*/ 16 h 58"/>
                <a:gd name="T4" fmla="*/ 0 w 33"/>
                <a:gd name="T5" fmla="*/ 58 h 58"/>
                <a:gd name="T6" fmla="*/ 0 w 33"/>
                <a:gd name="T7" fmla="*/ 58 h 58"/>
                <a:gd name="T8" fmla="*/ 11 w 33"/>
                <a:gd name="T9" fmla="*/ 15 h 58"/>
                <a:gd name="T10" fmla="*/ 33 w 33"/>
                <a:gd name="T11" fmla="*/ 0 h 58"/>
                <a:gd name="T12" fmla="*/ 33 w 3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3" h="58">
                  <a:moveTo>
                    <a:pt x="33" y="0"/>
                  </a:moveTo>
                  <a:cubicBezTo>
                    <a:pt x="11" y="16"/>
                    <a:pt x="11" y="16"/>
                    <a:pt x="11" y="16"/>
                  </a:cubicBezTo>
                  <a:cubicBezTo>
                    <a:pt x="0" y="58"/>
                    <a:pt x="0" y="58"/>
                    <a:pt x="0" y="58"/>
                  </a:cubicBezTo>
                  <a:cubicBezTo>
                    <a:pt x="0" y="58"/>
                    <a:pt x="0" y="58"/>
                    <a:pt x="0" y="58"/>
                  </a:cubicBezTo>
                  <a:cubicBezTo>
                    <a:pt x="11" y="15"/>
                    <a:pt x="11" y="15"/>
                    <a:pt x="11" y="15"/>
                  </a:cubicBezTo>
                  <a:cubicBezTo>
                    <a:pt x="33" y="0"/>
                    <a:pt x="33" y="0"/>
                    <a:pt x="33" y="0"/>
                  </a:cubicBezTo>
                  <a:cubicBezTo>
                    <a:pt x="33" y="0"/>
                    <a:pt x="33" y="0"/>
                    <a:pt x="33"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2" name="išḻîďè"/>
            <p:cNvSpPr/>
            <p:nvPr/>
          </p:nvSpPr>
          <p:spPr bwMode="auto">
            <a:xfrm>
              <a:off x="15928" y="7530"/>
              <a:ext cx="40" cy="34"/>
            </a:xfrm>
            <a:custGeom>
              <a:avLst/>
              <a:gdLst>
                <a:gd name="T0" fmla="*/ 11 w 23"/>
                <a:gd name="T1" fmla="*/ 0 h 21"/>
                <a:gd name="T2" fmla="*/ 1 w 23"/>
                <a:gd name="T3" fmla="*/ 7 h 21"/>
                <a:gd name="T4" fmla="*/ 0 w 23"/>
                <a:gd name="T5" fmla="*/ 14 h 21"/>
                <a:gd name="T6" fmla="*/ 0 w 23"/>
                <a:gd name="T7" fmla="*/ 14 h 21"/>
                <a:gd name="T8" fmla="*/ 0 w 23"/>
                <a:gd name="T9" fmla="*/ 14 h 21"/>
                <a:gd name="T10" fmla="*/ 0 w 23"/>
                <a:gd name="T11" fmla="*/ 14 h 21"/>
                <a:gd name="T12" fmla="*/ 11 w 23"/>
                <a:gd name="T13" fmla="*/ 7 h 21"/>
                <a:gd name="T14" fmla="*/ 22 w 23"/>
                <a:gd name="T15" fmla="*/ 21 h 21"/>
                <a:gd name="T16" fmla="*/ 23 w 23"/>
                <a:gd name="T17" fmla="*/ 17 h 21"/>
                <a:gd name="T18" fmla="*/ 11 w 23"/>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1">
                  <a:moveTo>
                    <a:pt x="11" y="0"/>
                  </a:moveTo>
                  <a:cubicBezTo>
                    <a:pt x="1" y="7"/>
                    <a:pt x="1" y="7"/>
                    <a:pt x="1" y="7"/>
                  </a:cubicBezTo>
                  <a:cubicBezTo>
                    <a:pt x="1" y="9"/>
                    <a:pt x="0" y="12"/>
                    <a:pt x="0" y="14"/>
                  </a:cubicBezTo>
                  <a:cubicBezTo>
                    <a:pt x="0" y="14"/>
                    <a:pt x="0" y="14"/>
                    <a:pt x="0" y="14"/>
                  </a:cubicBezTo>
                  <a:cubicBezTo>
                    <a:pt x="0" y="14"/>
                    <a:pt x="0" y="14"/>
                    <a:pt x="0" y="14"/>
                  </a:cubicBezTo>
                  <a:cubicBezTo>
                    <a:pt x="0" y="14"/>
                    <a:pt x="0" y="14"/>
                    <a:pt x="0" y="14"/>
                  </a:cubicBezTo>
                  <a:cubicBezTo>
                    <a:pt x="11" y="7"/>
                    <a:pt x="11" y="7"/>
                    <a:pt x="11" y="7"/>
                  </a:cubicBezTo>
                  <a:cubicBezTo>
                    <a:pt x="14" y="12"/>
                    <a:pt x="18" y="17"/>
                    <a:pt x="22" y="21"/>
                  </a:cubicBezTo>
                  <a:cubicBezTo>
                    <a:pt x="22" y="20"/>
                    <a:pt x="23" y="18"/>
                    <a:pt x="23" y="17"/>
                  </a:cubicBezTo>
                  <a:cubicBezTo>
                    <a:pt x="17" y="10"/>
                    <a:pt x="11" y="0"/>
                    <a:pt x="11"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3" name="îṥ1îḓe"/>
            <p:cNvSpPr/>
            <p:nvPr/>
          </p:nvSpPr>
          <p:spPr bwMode="auto">
            <a:xfrm>
              <a:off x="15852" y="7744"/>
              <a:ext cx="31" cy="245"/>
            </a:xfrm>
            <a:custGeom>
              <a:avLst/>
              <a:gdLst>
                <a:gd name="T0" fmla="*/ 18 w 18"/>
                <a:gd name="T1" fmla="*/ 0 h 146"/>
                <a:gd name="T2" fmla="*/ 18 w 18"/>
                <a:gd name="T3" fmla="*/ 1 h 146"/>
                <a:gd name="T4" fmla="*/ 18 w 18"/>
                <a:gd name="T5" fmla="*/ 4 h 146"/>
                <a:gd name="T6" fmla="*/ 11 w 18"/>
                <a:gd name="T7" fmla="*/ 85 h 146"/>
                <a:gd name="T8" fmla="*/ 0 w 18"/>
                <a:gd name="T9" fmla="*/ 144 h 146"/>
                <a:gd name="T10" fmla="*/ 0 w 18"/>
                <a:gd name="T11" fmla="*/ 146 h 146"/>
                <a:gd name="T12" fmla="*/ 11 w 18"/>
                <a:gd name="T13" fmla="*/ 85 h 146"/>
                <a:gd name="T14" fmla="*/ 18 w 18"/>
                <a:gd name="T15" fmla="*/ 4 h 146"/>
                <a:gd name="T16" fmla="*/ 18 w 18"/>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6">
                  <a:moveTo>
                    <a:pt x="18" y="0"/>
                  </a:moveTo>
                  <a:cubicBezTo>
                    <a:pt x="18" y="0"/>
                    <a:pt x="18" y="1"/>
                    <a:pt x="18" y="1"/>
                  </a:cubicBezTo>
                  <a:cubicBezTo>
                    <a:pt x="18" y="2"/>
                    <a:pt x="18" y="3"/>
                    <a:pt x="18" y="4"/>
                  </a:cubicBezTo>
                  <a:cubicBezTo>
                    <a:pt x="18" y="7"/>
                    <a:pt x="11" y="85"/>
                    <a:pt x="11" y="85"/>
                  </a:cubicBezTo>
                  <a:cubicBezTo>
                    <a:pt x="11" y="85"/>
                    <a:pt x="1" y="119"/>
                    <a:pt x="0" y="144"/>
                  </a:cubicBezTo>
                  <a:cubicBezTo>
                    <a:pt x="0" y="145"/>
                    <a:pt x="0" y="146"/>
                    <a:pt x="0" y="146"/>
                  </a:cubicBezTo>
                  <a:cubicBezTo>
                    <a:pt x="0" y="121"/>
                    <a:pt x="11" y="85"/>
                    <a:pt x="11" y="85"/>
                  </a:cubicBezTo>
                  <a:cubicBezTo>
                    <a:pt x="11" y="85"/>
                    <a:pt x="18" y="7"/>
                    <a:pt x="18" y="4"/>
                  </a:cubicBezTo>
                  <a:cubicBezTo>
                    <a:pt x="18" y="3"/>
                    <a:pt x="18" y="2"/>
                    <a:pt x="18"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4" name="íṡḻïḓé"/>
            <p:cNvSpPr/>
            <p:nvPr/>
          </p:nvSpPr>
          <p:spPr bwMode="auto">
            <a:xfrm>
              <a:off x="15852" y="7542"/>
              <a:ext cx="115" cy="455"/>
            </a:xfrm>
            <a:custGeom>
              <a:avLst/>
              <a:gdLst>
                <a:gd name="T0" fmla="*/ 57 w 68"/>
                <a:gd name="T1" fmla="*/ 0 h 272"/>
                <a:gd name="T2" fmla="*/ 46 w 68"/>
                <a:gd name="T3" fmla="*/ 7 h 272"/>
                <a:gd name="T4" fmla="*/ 46 w 68"/>
                <a:gd name="T5" fmla="*/ 7 h 272"/>
                <a:gd name="T6" fmla="*/ 24 w 68"/>
                <a:gd name="T7" fmla="*/ 22 h 272"/>
                <a:gd name="T8" fmla="*/ 13 w 68"/>
                <a:gd name="T9" fmla="*/ 65 h 272"/>
                <a:gd name="T10" fmla="*/ 12 w 68"/>
                <a:gd name="T11" fmla="*/ 66 h 272"/>
                <a:gd name="T12" fmla="*/ 18 w 68"/>
                <a:gd name="T13" fmla="*/ 121 h 272"/>
                <a:gd name="T14" fmla="*/ 18 w 68"/>
                <a:gd name="T15" fmla="*/ 125 h 272"/>
                <a:gd name="T16" fmla="*/ 11 w 68"/>
                <a:gd name="T17" fmla="*/ 206 h 272"/>
                <a:gd name="T18" fmla="*/ 0 w 68"/>
                <a:gd name="T19" fmla="*/ 267 h 272"/>
                <a:gd name="T20" fmla="*/ 0 w 68"/>
                <a:gd name="T21" fmla="*/ 271 h 272"/>
                <a:gd name="T22" fmla="*/ 29 w 68"/>
                <a:gd name="T23" fmla="*/ 272 h 272"/>
                <a:gd name="T24" fmla="*/ 49 w 68"/>
                <a:gd name="T25" fmla="*/ 80 h 272"/>
                <a:gd name="T26" fmla="*/ 55 w 68"/>
                <a:gd name="T27" fmla="*/ 58 h 272"/>
                <a:gd name="T28" fmla="*/ 68 w 68"/>
                <a:gd name="T29" fmla="*/ 14 h 272"/>
                <a:gd name="T30" fmla="*/ 68 w 68"/>
                <a:gd name="T31" fmla="*/ 14 h 272"/>
                <a:gd name="T32" fmla="*/ 57 w 68"/>
                <a:gd name="T3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72">
                  <a:moveTo>
                    <a:pt x="57" y="0"/>
                  </a:moveTo>
                  <a:cubicBezTo>
                    <a:pt x="46" y="7"/>
                    <a:pt x="46" y="7"/>
                    <a:pt x="46" y="7"/>
                  </a:cubicBezTo>
                  <a:cubicBezTo>
                    <a:pt x="46" y="7"/>
                    <a:pt x="46" y="7"/>
                    <a:pt x="46" y="7"/>
                  </a:cubicBezTo>
                  <a:cubicBezTo>
                    <a:pt x="24" y="22"/>
                    <a:pt x="24" y="22"/>
                    <a:pt x="24" y="22"/>
                  </a:cubicBezTo>
                  <a:cubicBezTo>
                    <a:pt x="13" y="65"/>
                    <a:pt x="13" y="65"/>
                    <a:pt x="13" y="65"/>
                  </a:cubicBezTo>
                  <a:cubicBezTo>
                    <a:pt x="12" y="66"/>
                    <a:pt x="12" y="66"/>
                    <a:pt x="12" y="66"/>
                  </a:cubicBezTo>
                  <a:cubicBezTo>
                    <a:pt x="12" y="66"/>
                    <a:pt x="17" y="108"/>
                    <a:pt x="18" y="121"/>
                  </a:cubicBezTo>
                  <a:cubicBezTo>
                    <a:pt x="18" y="123"/>
                    <a:pt x="18" y="124"/>
                    <a:pt x="18" y="125"/>
                  </a:cubicBezTo>
                  <a:cubicBezTo>
                    <a:pt x="18" y="128"/>
                    <a:pt x="11" y="206"/>
                    <a:pt x="11" y="206"/>
                  </a:cubicBezTo>
                  <a:cubicBezTo>
                    <a:pt x="11" y="206"/>
                    <a:pt x="0" y="242"/>
                    <a:pt x="0" y="267"/>
                  </a:cubicBezTo>
                  <a:cubicBezTo>
                    <a:pt x="0" y="268"/>
                    <a:pt x="0" y="270"/>
                    <a:pt x="0" y="271"/>
                  </a:cubicBezTo>
                  <a:cubicBezTo>
                    <a:pt x="29" y="272"/>
                    <a:pt x="29" y="272"/>
                    <a:pt x="29" y="272"/>
                  </a:cubicBezTo>
                  <a:cubicBezTo>
                    <a:pt x="34" y="206"/>
                    <a:pt x="49" y="80"/>
                    <a:pt x="49" y="80"/>
                  </a:cubicBezTo>
                  <a:cubicBezTo>
                    <a:pt x="49" y="80"/>
                    <a:pt x="52" y="71"/>
                    <a:pt x="55" y="58"/>
                  </a:cubicBezTo>
                  <a:cubicBezTo>
                    <a:pt x="59" y="45"/>
                    <a:pt x="64" y="29"/>
                    <a:pt x="68" y="14"/>
                  </a:cubicBezTo>
                  <a:cubicBezTo>
                    <a:pt x="68" y="14"/>
                    <a:pt x="68" y="14"/>
                    <a:pt x="68" y="14"/>
                  </a:cubicBezTo>
                  <a:cubicBezTo>
                    <a:pt x="64" y="10"/>
                    <a:pt x="60" y="5"/>
                    <a:pt x="57"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5" name="îsļïďé"/>
            <p:cNvSpPr/>
            <p:nvPr/>
          </p:nvSpPr>
          <p:spPr bwMode="auto">
            <a:xfrm>
              <a:off x="15734" y="8004"/>
              <a:ext cx="120" cy="329"/>
            </a:xfrm>
            <a:custGeom>
              <a:avLst/>
              <a:gdLst>
                <a:gd name="T0" fmla="*/ 0 w 72"/>
                <a:gd name="T1" fmla="*/ 197 h 197"/>
                <a:gd name="T2" fmla="*/ 0 w 72"/>
                <a:gd name="T3" fmla="*/ 197 h 197"/>
                <a:gd name="T4" fmla="*/ 0 w 72"/>
                <a:gd name="T5" fmla="*/ 197 h 197"/>
                <a:gd name="T6" fmla="*/ 0 w 72"/>
                <a:gd name="T7" fmla="*/ 197 h 197"/>
                <a:gd name="T8" fmla="*/ 71 w 72"/>
                <a:gd name="T9" fmla="*/ 0 h 197"/>
                <a:gd name="T10" fmla="*/ 71 w 72"/>
                <a:gd name="T11" fmla="*/ 1 h 197"/>
                <a:gd name="T12" fmla="*/ 72 w 72"/>
                <a:gd name="T13" fmla="*/ 1 h 197"/>
                <a:gd name="T14" fmla="*/ 71 w 72"/>
                <a:gd name="T15" fmla="*/ 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97">
                  <a:moveTo>
                    <a:pt x="0" y="197"/>
                  </a:moveTo>
                  <a:cubicBezTo>
                    <a:pt x="0" y="197"/>
                    <a:pt x="0" y="197"/>
                    <a:pt x="0" y="197"/>
                  </a:cubicBezTo>
                  <a:cubicBezTo>
                    <a:pt x="0" y="197"/>
                    <a:pt x="0" y="197"/>
                    <a:pt x="0" y="197"/>
                  </a:cubicBezTo>
                  <a:cubicBezTo>
                    <a:pt x="0" y="197"/>
                    <a:pt x="0" y="197"/>
                    <a:pt x="0" y="197"/>
                  </a:cubicBezTo>
                  <a:moveTo>
                    <a:pt x="71" y="0"/>
                  </a:moveTo>
                  <a:cubicBezTo>
                    <a:pt x="71" y="0"/>
                    <a:pt x="71" y="0"/>
                    <a:pt x="71" y="1"/>
                  </a:cubicBezTo>
                  <a:cubicBezTo>
                    <a:pt x="72" y="1"/>
                    <a:pt x="72" y="1"/>
                    <a:pt x="72" y="1"/>
                  </a:cubicBezTo>
                  <a:cubicBezTo>
                    <a:pt x="71" y="0"/>
                    <a:pt x="71" y="0"/>
                    <a:pt x="71"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6" name="ïṣḷïḓe"/>
            <p:cNvSpPr/>
            <p:nvPr/>
          </p:nvSpPr>
          <p:spPr bwMode="auto">
            <a:xfrm>
              <a:off x="15852" y="7995"/>
              <a:ext cx="2" cy="10"/>
            </a:xfrm>
            <a:custGeom>
              <a:avLst/>
              <a:gdLst>
                <a:gd name="T0" fmla="*/ 0 w 1"/>
                <a:gd name="T1" fmla="*/ 0 h 6"/>
                <a:gd name="T2" fmla="*/ 0 w 1"/>
                <a:gd name="T3" fmla="*/ 0 h 6"/>
                <a:gd name="T4" fmla="*/ 0 w 1"/>
                <a:gd name="T5" fmla="*/ 5 h 6"/>
                <a:gd name="T6" fmla="*/ 1 w 1"/>
                <a:gd name="T7" fmla="*/ 6 h 6"/>
                <a:gd name="T8" fmla="*/ 1 w 1"/>
                <a:gd name="T9" fmla="*/ 6 h 6"/>
                <a:gd name="T10" fmla="*/ 1 w 1"/>
                <a:gd name="T11" fmla="*/ 6 h 6"/>
                <a:gd name="T12" fmla="*/ 0 w 1"/>
                <a:gd name="T13" fmla="*/ 0 h 6"/>
                <a:gd name="T14" fmla="*/ 0 w 1"/>
                <a:gd name="T15" fmla="*/ 0 h 6"/>
                <a:gd name="T16" fmla="*/ 0 w 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6">
                  <a:moveTo>
                    <a:pt x="0" y="0"/>
                  </a:moveTo>
                  <a:cubicBezTo>
                    <a:pt x="0" y="0"/>
                    <a:pt x="0" y="0"/>
                    <a:pt x="0" y="0"/>
                  </a:cubicBezTo>
                  <a:cubicBezTo>
                    <a:pt x="0" y="2"/>
                    <a:pt x="0" y="3"/>
                    <a:pt x="0" y="5"/>
                  </a:cubicBezTo>
                  <a:cubicBezTo>
                    <a:pt x="0" y="5"/>
                    <a:pt x="0" y="5"/>
                    <a:pt x="1" y="6"/>
                  </a:cubicBezTo>
                  <a:cubicBezTo>
                    <a:pt x="1" y="6"/>
                    <a:pt x="1" y="6"/>
                    <a:pt x="1" y="6"/>
                  </a:cubicBezTo>
                  <a:cubicBezTo>
                    <a:pt x="1" y="6"/>
                    <a:pt x="1" y="6"/>
                    <a:pt x="1" y="6"/>
                  </a:cubicBezTo>
                  <a:cubicBezTo>
                    <a:pt x="0" y="4"/>
                    <a:pt x="0" y="2"/>
                    <a:pt x="0" y="0"/>
                  </a:cubicBezTo>
                  <a:cubicBezTo>
                    <a:pt x="0" y="0"/>
                    <a:pt x="0" y="0"/>
                    <a:pt x="0" y="0"/>
                  </a:cubicBezTo>
                  <a:cubicBezTo>
                    <a:pt x="0" y="0"/>
                    <a:pt x="0" y="0"/>
                    <a:pt x="0"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7" name="isľíďè"/>
            <p:cNvSpPr/>
            <p:nvPr/>
          </p:nvSpPr>
          <p:spPr bwMode="auto">
            <a:xfrm>
              <a:off x="15852" y="7995"/>
              <a:ext cx="50" cy="11"/>
            </a:xfrm>
            <a:custGeom>
              <a:avLst/>
              <a:gdLst>
                <a:gd name="T0" fmla="*/ 0 w 29"/>
                <a:gd name="T1" fmla="*/ 0 h 7"/>
                <a:gd name="T2" fmla="*/ 0 w 29"/>
                <a:gd name="T3" fmla="*/ 0 h 7"/>
                <a:gd name="T4" fmla="*/ 1 w 29"/>
                <a:gd name="T5" fmla="*/ 6 h 7"/>
                <a:gd name="T6" fmla="*/ 28 w 29"/>
                <a:gd name="T7" fmla="*/ 7 h 7"/>
                <a:gd name="T8" fmla="*/ 29 w 29"/>
                <a:gd name="T9" fmla="*/ 1 h 7"/>
                <a:gd name="T10" fmla="*/ 0 w 29"/>
                <a:gd name="T11" fmla="*/ 0 h 7"/>
              </a:gdLst>
              <a:ahLst/>
              <a:cxnLst>
                <a:cxn ang="0">
                  <a:pos x="T0" y="T1"/>
                </a:cxn>
                <a:cxn ang="0">
                  <a:pos x="T2" y="T3"/>
                </a:cxn>
                <a:cxn ang="0">
                  <a:pos x="T4" y="T5"/>
                </a:cxn>
                <a:cxn ang="0">
                  <a:pos x="T6" y="T7"/>
                </a:cxn>
                <a:cxn ang="0">
                  <a:pos x="T8" y="T9"/>
                </a:cxn>
                <a:cxn ang="0">
                  <a:pos x="T10" y="T11"/>
                </a:cxn>
              </a:cxnLst>
              <a:rect l="0" t="0" r="r" b="b"/>
              <a:pathLst>
                <a:path w="29" h="7">
                  <a:moveTo>
                    <a:pt x="0" y="0"/>
                  </a:moveTo>
                  <a:cubicBezTo>
                    <a:pt x="0" y="0"/>
                    <a:pt x="0" y="0"/>
                    <a:pt x="0" y="0"/>
                  </a:cubicBezTo>
                  <a:cubicBezTo>
                    <a:pt x="0" y="2"/>
                    <a:pt x="0" y="4"/>
                    <a:pt x="1" y="6"/>
                  </a:cubicBezTo>
                  <a:cubicBezTo>
                    <a:pt x="28" y="7"/>
                    <a:pt x="28" y="7"/>
                    <a:pt x="28" y="7"/>
                  </a:cubicBezTo>
                  <a:cubicBezTo>
                    <a:pt x="29" y="5"/>
                    <a:pt x="29" y="3"/>
                    <a:pt x="29" y="1"/>
                  </a:cubicBezTo>
                  <a:cubicBezTo>
                    <a:pt x="0" y="0"/>
                    <a:pt x="0" y="0"/>
                    <a:pt x="0"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8" name="ïṥľíďe"/>
            <p:cNvSpPr/>
            <p:nvPr/>
          </p:nvSpPr>
          <p:spPr bwMode="auto">
            <a:xfrm>
              <a:off x="15734" y="8004"/>
              <a:ext cx="166" cy="329"/>
            </a:xfrm>
            <a:custGeom>
              <a:avLst/>
              <a:gdLst>
                <a:gd name="T0" fmla="*/ 61 w 99"/>
                <a:gd name="T1" fmla="*/ 0 h 197"/>
                <a:gd name="T2" fmla="*/ 4 w 99"/>
                <a:gd name="T3" fmla="*/ 146 h 197"/>
                <a:gd name="T4" fmla="*/ 0 w 99"/>
                <a:gd name="T5" fmla="*/ 197 h 197"/>
                <a:gd name="T6" fmla="*/ 0 w 99"/>
                <a:gd name="T7" fmla="*/ 197 h 197"/>
                <a:gd name="T8" fmla="*/ 15 w 99"/>
                <a:gd name="T9" fmla="*/ 187 h 197"/>
                <a:gd name="T10" fmla="*/ 98 w 99"/>
                <a:gd name="T11" fmla="*/ 17 h 197"/>
                <a:gd name="T12" fmla="*/ 99 w 99"/>
                <a:gd name="T13" fmla="*/ 6 h 197"/>
                <a:gd name="T14" fmla="*/ 99 w 99"/>
                <a:gd name="T15" fmla="*/ 2 h 197"/>
                <a:gd name="T16" fmla="*/ 99 w 99"/>
                <a:gd name="T17" fmla="*/ 2 h 197"/>
                <a:gd name="T18" fmla="*/ 72 w 99"/>
                <a:gd name="T19" fmla="*/ 1 h 197"/>
                <a:gd name="T20" fmla="*/ 72 w 99"/>
                <a:gd name="T21" fmla="*/ 1 h 197"/>
                <a:gd name="T22" fmla="*/ 72 w 99"/>
                <a:gd name="T23" fmla="*/ 1 h 197"/>
                <a:gd name="T24" fmla="*/ 71 w 99"/>
                <a:gd name="T25" fmla="*/ 1 h 197"/>
                <a:gd name="T26" fmla="*/ 72 w 99"/>
                <a:gd name="T27" fmla="*/ 1 h 197"/>
                <a:gd name="T28" fmla="*/ 61 w 99"/>
                <a:gd name="T2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197">
                  <a:moveTo>
                    <a:pt x="61" y="0"/>
                  </a:moveTo>
                  <a:cubicBezTo>
                    <a:pt x="61" y="0"/>
                    <a:pt x="15" y="132"/>
                    <a:pt x="4" y="146"/>
                  </a:cubicBezTo>
                  <a:cubicBezTo>
                    <a:pt x="1" y="150"/>
                    <a:pt x="0" y="170"/>
                    <a:pt x="0" y="197"/>
                  </a:cubicBezTo>
                  <a:cubicBezTo>
                    <a:pt x="0" y="197"/>
                    <a:pt x="0" y="197"/>
                    <a:pt x="0" y="197"/>
                  </a:cubicBezTo>
                  <a:cubicBezTo>
                    <a:pt x="4" y="193"/>
                    <a:pt x="9" y="189"/>
                    <a:pt x="15" y="187"/>
                  </a:cubicBezTo>
                  <a:cubicBezTo>
                    <a:pt x="34" y="179"/>
                    <a:pt x="88" y="81"/>
                    <a:pt x="98" y="17"/>
                  </a:cubicBezTo>
                  <a:cubicBezTo>
                    <a:pt x="99" y="13"/>
                    <a:pt x="99" y="9"/>
                    <a:pt x="99" y="6"/>
                  </a:cubicBezTo>
                  <a:cubicBezTo>
                    <a:pt x="99" y="5"/>
                    <a:pt x="99" y="4"/>
                    <a:pt x="99" y="2"/>
                  </a:cubicBezTo>
                  <a:cubicBezTo>
                    <a:pt x="99" y="2"/>
                    <a:pt x="99" y="2"/>
                    <a:pt x="99" y="2"/>
                  </a:cubicBezTo>
                  <a:cubicBezTo>
                    <a:pt x="72" y="1"/>
                    <a:pt x="72" y="1"/>
                    <a:pt x="72" y="1"/>
                  </a:cubicBezTo>
                  <a:cubicBezTo>
                    <a:pt x="72" y="1"/>
                    <a:pt x="72" y="1"/>
                    <a:pt x="72" y="1"/>
                  </a:cubicBezTo>
                  <a:cubicBezTo>
                    <a:pt x="72" y="1"/>
                    <a:pt x="72" y="1"/>
                    <a:pt x="72" y="1"/>
                  </a:cubicBezTo>
                  <a:cubicBezTo>
                    <a:pt x="71" y="1"/>
                    <a:pt x="71" y="1"/>
                    <a:pt x="71" y="1"/>
                  </a:cubicBezTo>
                  <a:cubicBezTo>
                    <a:pt x="72" y="1"/>
                    <a:pt x="72" y="1"/>
                    <a:pt x="72" y="1"/>
                  </a:cubicBezTo>
                  <a:cubicBezTo>
                    <a:pt x="61" y="0"/>
                    <a:pt x="61" y="0"/>
                    <a:pt x="61"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9" name="îṥḻíďè"/>
            <p:cNvSpPr/>
            <p:nvPr/>
          </p:nvSpPr>
          <p:spPr bwMode="auto">
            <a:xfrm>
              <a:off x="15482" y="7351"/>
              <a:ext cx="527" cy="1013"/>
            </a:xfrm>
            <a:custGeom>
              <a:avLst/>
              <a:gdLst>
                <a:gd name="T0" fmla="*/ 315 w 315"/>
                <a:gd name="T1" fmla="*/ 6 h 605"/>
                <a:gd name="T2" fmla="*/ 290 w 315"/>
                <a:gd name="T3" fmla="*/ 9 h 605"/>
                <a:gd name="T4" fmla="*/ 251 w 315"/>
                <a:gd name="T5" fmla="*/ 15 h 605"/>
                <a:gd name="T6" fmla="*/ 179 w 315"/>
                <a:gd name="T7" fmla="*/ 7 h 605"/>
                <a:gd name="T8" fmla="*/ 158 w 315"/>
                <a:gd name="T9" fmla="*/ 12 h 605"/>
                <a:gd name="T10" fmla="*/ 142 w 315"/>
                <a:gd name="T11" fmla="*/ 33 h 605"/>
                <a:gd name="T12" fmla="*/ 126 w 315"/>
                <a:gd name="T13" fmla="*/ 47 h 605"/>
                <a:gd name="T14" fmla="*/ 110 w 315"/>
                <a:gd name="T15" fmla="*/ 61 h 605"/>
                <a:gd name="T16" fmla="*/ 146 w 315"/>
                <a:gd name="T17" fmla="*/ 177 h 605"/>
                <a:gd name="T18" fmla="*/ 111 w 315"/>
                <a:gd name="T19" fmla="*/ 336 h 605"/>
                <a:gd name="T20" fmla="*/ 36 w 315"/>
                <a:gd name="T21" fmla="*/ 543 h 605"/>
                <a:gd name="T22" fmla="*/ 126 w 315"/>
                <a:gd name="T23" fmla="*/ 603 h 605"/>
                <a:gd name="T24" fmla="*/ 163 w 315"/>
                <a:gd name="T25" fmla="*/ 571 h 605"/>
                <a:gd name="T26" fmla="*/ 247 w 315"/>
                <a:gd name="T27" fmla="*/ 390 h 605"/>
                <a:gd name="T28" fmla="*/ 268 w 315"/>
                <a:gd name="T29" fmla="*/ 188 h 605"/>
                <a:gd name="T30" fmla="*/ 297 w 315"/>
                <a:gd name="T31" fmla="*/ 91 h 605"/>
                <a:gd name="T32" fmla="*/ 303 w 315"/>
                <a:gd name="T33" fmla="*/ 25 h 605"/>
                <a:gd name="T34" fmla="*/ 315 w 315"/>
                <a:gd name="T35" fmla="*/ 6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5" h="605">
                  <a:moveTo>
                    <a:pt x="315" y="6"/>
                  </a:moveTo>
                  <a:cubicBezTo>
                    <a:pt x="306" y="3"/>
                    <a:pt x="297" y="4"/>
                    <a:pt x="290" y="9"/>
                  </a:cubicBezTo>
                  <a:cubicBezTo>
                    <a:pt x="279" y="17"/>
                    <a:pt x="257" y="16"/>
                    <a:pt x="251" y="15"/>
                  </a:cubicBezTo>
                  <a:cubicBezTo>
                    <a:pt x="245" y="13"/>
                    <a:pt x="184" y="5"/>
                    <a:pt x="179" y="7"/>
                  </a:cubicBezTo>
                  <a:cubicBezTo>
                    <a:pt x="174" y="9"/>
                    <a:pt x="164" y="0"/>
                    <a:pt x="158" y="12"/>
                  </a:cubicBezTo>
                  <a:cubicBezTo>
                    <a:pt x="151" y="24"/>
                    <a:pt x="148" y="30"/>
                    <a:pt x="142" y="33"/>
                  </a:cubicBezTo>
                  <a:cubicBezTo>
                    <a:pt x="136" y="36"/>
                    <a:pt x="124" y="45"/>
                    <a:pt x="126" y="47"/>
                  </a:cubicBezTo>
                  <a:cubicBezTo>
                    <a:pt x="128" y="49"/>
                    <a:pt x="110" y="61"/>
                    <a:pt x="110" y="61"/>
                  </a:cubicBezTo>
                  <a:cubicBezTo>
                    <a:pt x="146" y="177"/>
                    <a:pt x="146" y="177"/>
                    <a:pt x="146" y="177"/>
                  </a:cubicBezTo>
                  <a:cubicBezTo>
                    <a:pt x="146" y="177"/>
                    <a:pt x="123" y="324"/>
                    <a:pt x="111" y="336"/>
                  </a:cubicBezTo>
                  <a:cubicBezTo>
                    <a:pt x="100" y="349"/>
                    <a:pt x="0" y="514"/>
                    <a:pt x="36" y="543"/>
                  </a:cubicBezTo>
                  <a:cubicBezTo>
                    <a:pt x="64" y="566"/>
                    <a:pt x="94" y="586"/>
                    <a:pt x="126" y="603"/>
                  </a:cubicBezTo>
                  <a:cubicBezTo>
                    <a:pt x="130" y="605"/>
                    <a:pt x="144" y="579"/>
                    <a:pt x="163" y="571"/>
                  </a:cubicBezTo>
                  <a:cubicBezTo>
                    <a:pt x="183" y="562"/>
                    <a:pt x="244" y="452"/>
                    <a:pt x="247" y="390"/>
                  </a:cubicBezTo>
                  <a:cubicBezTo>
                    <a:pt x="251" y="327"/>
                    <a:pt x="268" y="188"/>
                    <a:pt x="268" y="188"/>
                  </a:cubicBezTo>
                  <a:cubicBezTo>
                    <a:pt x="268" y="188"/>
                    <a:pt x="289" y="111"/>
                    <a:pt x="297" y="91"/>
                  </a:cubicBezTo>
                  <a:cubicBezTo>
                    <a:pt x="304" y="70"/>
                    <a:pt x="303" y="25"/>
                    <a:pt x="303" y="25"/>
                  </a:cubicBezTo>
                  <a:lnTo>
                    <a:pt x="315" y="6"/>
                  </a:lnTo>
                  <a:close/>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0" name="ïŝlîḓê"/>
            <p:cNvSpPr/>
            <p:nvPr/>
          </p:nvSpPr>
          <p:spPr bwMode="auto">
            <a:xfrm>
              <a:off x="16204" y="7534"/>
              <a:ext cx="4" cy="4"/>
            </a:xfrm>
            <a:custGeom>
              <a:avLst/>
              <a:gdLst>
                <a:gd name="T0" fmla="*/ 0 w 2"/>
                <a:gd name="T1" fmla="*/ 0 h 2"/>
                <a:gd name="T2" fmla="*/ 0 w 2"/>
                <a:gd name="T3" fmla="*/ 2 h 2"/>
                <a:gd name="T4" fmla="*/ 2 w 2"/>
                <a:gd name="T5" fmla="*/ 1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1"/>
                    <a:pt x="1" y="1"/>
                    <a:pt x="2" y="1"/>
                  </a:cubicBezTo>
                  <a:cubicBezTo>
                    <a:pt x="2" y="1"/>
                    <a:pt x="2" y="1"/>
                    <a:pt x="2" y="1"/>
                  </a:cubicBezTo>
                  <a:cubicBezTo>
                    <a:pt x="1" y="0"/>
                    <a:pt x="1"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1" name="isḻiḓè"/>
            <p:cNvSpPr/>
            <p:nvPr/>
          </p:nvSpPr>
          <p:spPr bwMode="auto">
            <a:xfrm>
              <a:off x="16173" y="7536"/>
              <a:ext cx="94" cy="476"/>
            </a:xfrm>
            <a:custGeom>
              <a:avLst/>
              <a:gdLst>
                <a:gd name="T0" fmla="*/ 20 w 56"/>
                <a:gd name="T1" fmla="*/ 0 h 284"/>
                <a:gd name="T2" fmla="*/ 18 w 56"/>
                <a:gd name="T3" fmla="*/ 1 h 284"/>
                <a:gd name="T4" fmla="*/ 18 w 56"/>
                <a:gd name="T5" fmla="*/ 1 h 284"/>
                <a:gd name="T6" fmla="*/ 22 w 56"/>
                <a:gd name="T7" fmla="*/ 29 h 284"/>
                <a:gd name="T8" fmla="*/ 24 w 56"/>
                <a:gd name="T9" fmla="*/ 46 h 284"/>
                <a:gd name="T10" fmla="*/ 45 w 56"/>
                <a:gd name="T11" fmla="*/ 198 h 284"/>
                <a:gd name="T12" fmla="*/ 45 w 56"/>
                <a:gd name="T13" fmla="*/ 199 h 284"/>
                <a:gd name="T14" fmla="*/ 48 w 56"/>
                <a:gd name="T15" fmla="*/ 199 h 284"/>
                <a:gd name="T16" fmla="*/ 46 w 56"/>
                <a:gd name="T17" fmla="*/ 201 h 284"/>
                <a:gd name="T18" fmla="*/ 0 w 56"/>
                <a:gd name="T19" fmla="*/ 284 h 284"/>
                <a:gd name="T20" fmla="*/ 3 w 56"/>
                <a:gd name="T21" fmla="*/ 284 h 284"/>
                <a:gd name="T22" fmla="*/ 51 w 56"/>
                <a:gd name="T23" fmla="*/ 195 h 284"/>
                <a:gd name="T24" fmla="*/ 30 w 56"/>
                <a:gd name="T25" fmla="*/ 43 h 284"/>
                <a:gd name="T26" fmla="*/ 27 w 56"/>
                <a:gd name="T27" fmla="*/ 23 h 284"/>
                <a:gd name="T28" fmla="*/ 24 w 56"/>
                <a:gd name="T29" fmla="*/ 2 h 284"/>
                <a:gd name="T30" fmla="*/ 24 w 56"/>
                <a:gd name="T31" fmla="*/ 2 h 284"/>
                <a:gd name="T32" fmla="*/ 20 w 56"/>
                <a:gd name="T3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284">
                  <a:moveTo>
                    <a:pt x="20" y="0"/>
                  </a:moveTo>
                  <a:cubicBezTo>
                    <a:pt x="19" y="0"/>
                    <a:pt x="19" y="0"/>
                    <a:pt x="18" y="1"/>
                  </a:cubicBezTo>
                  <a:cubicBezTo>
                    <a:pt x="18" y="1"/>
                    <a:pt x="18" y="1"/>
                    <a:pt x="18" y="1"/>
                  </a:cubicBezTo>
                  <a:cubicBezTo>
                    <a:pt x="22" y="29"/>
                    <a:pt x="22" y="29"/>
                    <a:pt x="22" y="29"/>
                  </a:cubicBezTo>
                  <a:cubicBezTo>
                    <a:pt x="24" y="46"/>
                    <a:pt x="24" y="46"/>
                    <a:pt x="24" y="46"/>
                  </a:cubicBezTo>
                  <a:cubicBezTo>
                    <a:pt x="24" y="46"/>
                    <a:pt x="39" y="174"/>
                    <a:pt x="45" y="198"/>
                  </a:cubicBezTo>
                  <a:cubicBezTo>
                    <a:pt x="45" y="199"/>
                    <a:pt x="45" y="199"/>
                    <a:pt x="45" y="199"/>
                  </a:cubicBezTo>
                  <a:cubicBezTo>
                    <a:pt x="46" y="199"/>
                    <a:pt x="47" y="199"/>
                    <a:pt x="48" y="199"/>
                  </a:cubicBezTo>
                  <a:cubicBezTo>
                    <a:pt x="47" y="200"/>
                    <a:pt x="46" y="200"/>
                    <a:pt x="46" y="201"/>
                  </a:cubicBezTo>
                  <a:cubicBezTo>
                    <a:pt x="48" y="222"/>
                    <a:pt x="13" y="268"/>
                    <a:pt x="0" y="284"/>
                  </a:cubicBezTo>
                  <a:cubicBezTo>
                    <a:pt x="3" y="284"/>
                    <a:pt x="3" y="284"/>
                    <a:pt x="3" y="284"/>
                  </a:cubicBezTo>
                  <a:cubicBezTo>
                    <a:pt x="13" y="272"/>
                    <a:pt x="56" y="216"/>
                    <a:pt x="51" y="195"/>
                  </a:cubicBezTo>
                  <a:cubicBezTo>
                    <a:pt x="44" y="171"/>
                    <a:pt x="30" y="43"/>
                    <a:pt x="30" y="43"/>
                  </a:cubicBezTo>
                  <a:cubicBezTo>
                    <a:pt x="27" y="23"/>
                    <a:pt x="27" y="23"/>
                    <a:pt x="27" y="23"/>
                  </a:cubicBezTo>
                  <a:cubicBezTo>
                    <a:pt x="24" y="2"/>
                    <a:pt x="24" y="2"/>
                    <a:pt x="24" y="2"/>
                  </a:cubicBezTo>
                  <a:cubicBezTo>
                    <a:pt x="24" y="2"/>
                    <a:pt x="24" y="2"/>
                    <a:pt x="24" y="2"/>
                  </a:cubicBezTo>
                  <a:cubicBezTo>
                    <a:pt x="23" y="1"/>
                    <a:pt x="21" y="1"/>
                    <a:pt x="2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2" name="îšḷïḑé"/>
            <p:cNvSpPr/>
            <p:nvPr/>
          </p:nvSpPr>
          <p:spPr bwMode="auto">
            <a:xfrm>
              <a:off x="16167" y="8012"/>
              <a:ext cx="11" cy="10"/>
            </a:xfrm>
            <a:custGeom>
              <a:avLst/>
              <a:gdLst>
                <a:gd name="T0" fmla="*/ 4 w 7"/>
                <a:gd name="T1" fmla="*/ 0 h 6"/>
                <a:gd name="T2" fmla="*/ 0 w 7"/>
                <a:gd name="T3" fmla="*/ 6 h 6"/>
                <a:gd name="T4" fmla="*/ 5 w 7"/>
                <a:gd name="T5" fmla="*/ 6 h 6"/>
                <a:gd name="T6" fmla="*/ 5 w 7"/>
                <a:gd name="T7" fmla="*/ 3 h 6"/>
                <a:gd name="T8" fmla="*/ 7 w 7"/>
                <a:gd name="T9" fmla="*/ 0 h 6"/>
                <a:gd name="T10" fmla="*/ 4 w 7"/>
                <a:gd name="T11" fmla="*/ 0 h 6"/>
              </a:gdLst>
              <a:ahLst/>
              <a:cxnLst>
                <a:cxn ang="0">
                  <a:pos x="T0" y="T1"/>
                </a:cxn>
                <a:cxn ang="0">
                  <a:pos x="T2" y="T3"/>
                </a:cxn>
                <a:cxn ang="0">
                  <a:pos x="T4" y="T5"/>
                </a:cxn>
                <a:cxn ang="0">
                  <a:pos x="T6" y="T7"/>
                </a:cxn>
                <a:cxn ang="0">
                  <a:pos x="T8" y="T9"/>
                </a:cxn>
                <a:cxn ang="0">
                  <a:pos x="T10" y="T11"/>
                </a:cxn>
              </a:cxnLst>
              <a:rect l="0" t="0" r="r" b="b"/>
              <a:pathLst>
                <a:path w="7" h="6">
                  <a:moveTo>
                    <a:pt x="4" y="0"/>
                  </a:moveTo>
                  <a:cubicBezTo>
                    <a:pt x="2" y="3"/>
                    <a:pt x="0" y="5"/>
                    <a:pt x="0" y="6"/>
                  </a:cubicBezTo>
                  <a:cubicBezTo>
                    <a:pt x="5" y="6"/>
                    <a:pt x="5" y="6"/>
                    <a:pt x="5" y="6"/>
                  </a:cubicBezTo>
                  <a:cubicBezTo>
                    <a:pt x="5" y="4"/>
                    <a:pt x="5" y="3"/>
                    <a:pt x="5" y="3"/>
                  </a:cubicBezTo>
                  <a:cubicBezTo>
                    <a:pt x="5" y="3"/>
                    <a:pt x="6" y="2"/>
                    <a:pt x="7" y="0"/>
                  </a:cubicBezTo>
                  <a:cubicBezTo>
                    <a:pt x="4" y="0"/>
                    <a:pt x="4" y="0"/>
                    <a:pt x="4"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3" name="ïSľîde"/>
            <p:cNvSpPr/>
            <p:nvPr/>
          </p:nvSpPr>
          <p:spPr bwMode="auto">
            <a:xfrm>
              <a:off x="16162" y="8021"/>
              <a:ext cx="160" cy="451"/>
            </a:xfrm>
            <a:custGeom>
              <a:avLst/>
              <a:gdLst>
                <a:gd name="T0" fmla="*/ 3 w 95"/>
                <a:gd name="T1" fmla="*/ 0 h 269"/>
                <a:gd name="T2" fmla="*/ 3 w 95"/>
                <a:gd name="T3" fmla="*/ 0 h 269"/>
                <a:gd name="T4" fmla="*/ 2 w 95"/>
                <a:gd name="T5" fmla="*/ 10 h 269"/>
                <a:gd name="T6" fmla="*/ 3 w 95"/>
                <a:gd name="T7" fmla="*/ 118 h 269"/>
                <a:gd name="T8" fmla="*/ 90 w 95"/>
                <a:gd name="T9" fmla="*/ 268 h 269"/>
                <a:gd name="T10" fmla="*/ 94 w 95"/>
                <a:gd name="T11" fmla="*/ 269 h 269"/>
                <a:gd name="T12" fmla="*/ 95 w 95"/>
                <a:gd name="T13" fmla="*/ 264 h 269"/>
                <a:gd name="T14" fmla="*/ 8 w 95"/>
                <a:gd name="T15" fmla="*/ 115 h 269"/>
                <a:gd name="T16" fmla="*/ 8 w 95"/>
                <a:gd name="T17" fmla="*/ 10 h 269"/>
                <a:gd name="T18" fmla="*/ 8 w 95"/>
                <a:gd name="T19" fmla="*/ 0 h 269"/>
                <a:gd name="T20" fmla="*/ 3 w 95"/>
                <a:gd name="T2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269">
                  <a:moveTo>
                    <a:pt x="3" y="0"/>
                  </a:moveTo>
                  <a:cubicBezTo>
                    <a:pt x="3" y="0"/>
                    <a:pt x="3" y="0"/>
                    <a:pt x="3" y="0"/>
                  </a:cubicBezTo>
                  <a:cubicBezTo>
                    <a:pt x="3" y="0"/>
                    <a:pt x="3" y="4"/>
                    <a:pt x="2" y="10"/>
                  </a:cubicBezTo>
                  <a:cubicBezTo>
                    <a:pt x="2" y="28"/>
                    <a:pt x="0" y="70"/>
                    <a:pt x="3" y="118"/>
                  </a:cubicBezTo>
                  <a:cubicBezTo>
                    <a:pt x="6" y="184"/>
                    <a:pt x="78" y="258"/>
                    <a:pt x="90" y="268"/>
                  </a:cubicBezTo>
                  <a:cubicBezTo>
                    <a:pt x="92" y="269"/>
                    <a:pt x="93" y="269"/>
                    <a:pt x="94" y="269"/>
                  </a:cubicBezTo>
                  <a:cubicBezTo>
                    <a:pt x="95" y="268"/>
                    <a:pt x="95" y="266"/>
                    <a:pt x="95" y="264"/>
                  </a:cubicBezTo>
                  <a:cubicBezTo>
                    <a:pt x="82" y="253"/>
                    <a:pt x="12" y="180"/>
                    <a:pt x="8" y="115"/>
                  </a:cubicBezTo>
                  <a:cubicBezTo>
                    <a:pt x="6" y="69"/>
                    <a:pt x="7" y="29"/>
                    <a:pt x="8" y="10"/>
                  </a:cubicBezTo>
                  <a:cubicBezTo>
                    <a:pt x="8" y="5"/>
                    <a:pt x="8" y="2"/>
                    <a:pt x="8" y="0"/>
                  </a:cubicBezTo>
                  <a:cubicBezTo>
                    <a:pt x="3" y="0"/>
                    <a:pt x="3" y="0"/>
                    <a:pt x="3"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4" name="iś1íḋè"/>
            <p:cNvSpPr/>
            <p:nvPr/>
          </p:nvSpPr>
          <p:spPr bwMode="auto">
            <a:xfrm>
              <a:off x="16249" y="7869"/>
              <a:ext cx="4" cy="4"/>
            </a:xfrm>
            <a:custGeom>
              <a:avLst/>
              <a:gdLst>
                <a:gd name="T0" fmla="*/ 3 w 3"/>
                <a:gd name="T1" fmla="*/ 0 h 2"/>
                <a:gd name="T2" fmla="*/ 0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0" y="0"/>
                  </a:cubicBezTo>
                  <a:cubicBezTo>
                    <a:pt x="1" y="1"/>
                    <a:pt x="1" y="1"/>
                    <a:pt x="1" y="2"/>
                  </a:cubicBezTo>
                  <a:cubicBezTo>
                    <a:pt x="1" y="1"/>
                    <a:pt x="2" y="1"/>
                    <a:pt x="3"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5" name="ïṥḷíďe"/>
            <p:cNvSpPr/>
            <p:nvPr/>
          </p:nvSpPr>
          <p:spPr bwMode="auto">
            <a:xfrm>
              <a:off x="16173" y="7418"/>
              <a:ext cx="286" cy="1062"/>
            </a:xfrm>
            <a:custGeom>
              <a:avLst/>
              <a:gdLst>
                <a:gd name="T0" fmla="*/ 130 w 172"/>
                <a:gd name="T1" fmla="*/ 233 h 635"/>
                <a:gd name="T2" fmla="*/ 116 w 172"/>
                <a:gd name="T3" fmla="*/ 233 h 635"/>
                <a:gd name="T4" fmla="*/ 112 w 172"/>
                <a:gd name="T5" fmla="*/ 251 h 635"/>
                <a:gd name="T6" fmla="*/ 104 w 172"/>
                <a:gd name="T7" fmla="*/ 290 h 635"/>
                <a:gd name="T8" fmla="*/ 92 w 172"/>
                <a:gd name="T9" fmla="*/ 349 h 635"/>
                <a:gd name="T10" fmla="*/ 83 w 172"/>
                <a:gd name="T11" fmla="*/ 410 h 635"/>
                <a:gd name="T12" fmla="*/ 95 w 172"/>
                <a:gd name="T13" fmla="*/ 474 h 635"/>
                <a:gd name="T14" fmla="*/ 103 w 172"/>
                <a:gd name="T15" fmla="*/ 537 h 635"/>
                <a:gd name="T16" fmla="*/ 111 w 172"/>
                <a:gd name="T17" fmla="*/ 603 h 635"/>
                <a:gd name="T18" fmla="*/ 90 w 172"/>
                <a:gd name="T19" fmla="*/ 626 h 635"/>
                <a:gd name="T20" fmla="*/ 2 w 172"/>
                <a:gd name="T21" fmla="*/ 476 h 635"/>
                <a:gd name="T22" fmla="*/ 2 w 172"/>
                <a:gd name="T23" fmla="*/ 371 h 635"/>
                <a:gd name="T24" fmla="*/ 2 w 172"/>
                <a:gd name="T25" fmla="*/ 358 h 635"/>
                <a:gd name="T26" fmla="*/ 52 w 172"/>
                <a:gd name="T27" fmla="*/ 266 h 635"/>
                <a:gd name="T28" fmla="*/ 31 w 172"/>
                <a:gd name="T29" fmla="*/ 114 h 635"/>
                <a:gd name="T30" fmla="*/ 28 w 172"/>
                <a:gd name="T31" fmla="*/ 94 h 635"/>
                <a:gd name="T32" fmla="*/ 25 w 172"/>
                <a:gd name="T33" fmla="*/ 73 h 635"/>
                <a:gd name="T34" fmla="*/ 25 w 172"/>
                <a:gd name="T35" fmla="*/ 68 h 635"/>
                <a:gd name="T36" fmla="*/ 16 w 172"/>
                <a:gd name="T37" fmla="*/ 0 h 635"/>
                <a:gd name="T38" fmla="*/ 79 w 172"/>
                <a:gd name="T39" fmla="*/ 20 h 635"/>
                <a:gd name="T40" fmla="*/ 131 w 172"/>
                <a:gd name="T41" fmla="*/ 38 h 635"/>
                <a:gd name="T42" fmla="*/ 159 w 172"/>
                <a:gd name="T43" fmla="*/ 66 h 635"/>
                <a:gd name="T44" fmla="*/ 160 w 172"/>
                <a:gd name="T45" fmla="*/ 71 h 635"/>
                <a:gd name="T46" fmla="*/ 168 w 172"/>
                <a:gd name="T47" fmla="*/ 107 h 635"/>
                <a:gd name="T48" fmla="*/ 130 w 172"/>
                <a:gd name="T49" fmla="*/ 23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2" h="635">
                  <a:moveTo>
                    <a:pt x="130" y="233"/>
                  </a:moveTo>
                  <a:cubicBezTo>
                    <a:pt x="130" y="233"/>
                    <a:pt x="117" y="228"/>
                    <a:pt x="116" y="233"/>
                  </a:cubicBezTo>
                  <a:cubicBezTo>
                    <a:pt x="115" y="239"/>
                    <a:pt x="112" y="251"/>
                    <a:pt x="112" y="251"/>
                  </a:cubicBezTo>
                  <a:cubicBezTo>
                    <a:pt x="112" y="251"/>
                    <a:pt x="115" y="279"/>
                    <a:pt x="104" y="290"/>
                  </a:cubicBezTo>
                  <a:cubicBezTo>
                    <a:pt x="94" y="301"/>
                    <a:pt x="92" y="349"/>
                    <a:pt x="92" y="349"/>
                  </a:cubicBezTo>
                  <a:cubicBezTo>
                    <a:pt x="92" y="349"/>
                    <a:pt x="76" y="396"/>
                    <a:pt x="83" y="410"/>
                  </a:cubicBezTo>
                  <a:cubicBezTo>
                    <a:pt x="86" y="416"/>
                    <a:pt x="91" y="442"/>
                    <a:pt x="95" y="474"/>
                  </a:cubicBezTo>
                  <a:cubicBezTo>
                    <a:pt x="98" y="494"/>
                    <a:pt x="101" y="516"/>
                    <a:pt x="103" y="537"/>
                  </a:cubicBezTo>
                  <a:cubicBezTo>
                    <a:pt x="108" y="573"/>
                    <a:pt x="111" y="603"/>
                    <a:pt x="111" y="603"/>
                  </a:cubicBezTo>
                  <a:cubicBezTo>
                    <a:pt x="111" y="603"/>
                    <a:pt x="102" y="635"/>
                    <a:pt x="90" y="626"/>
                  </a:cubicBezTo>
                  <a:cubicBezTo>
                    <a:pt x="78" y="616"/>
                    <a:pt x="6" y="542"/>
                    <a:pt x="2" y="476"/>
                  </a:cubicBezTo>
                  <a:cubicBezTo>
                    <a:pt x="0" y="430"/>
                    <a:pt x="1" y="390"/>
                    <a:pt x="2" y="371"/>
                  </a:cubicBezTo>
                  <a:cubicBezTo>
                    <a:pt x="2" y="362"/>
                    <a:pt x="2" y="358"/>
                    <a:pt x="2" y="358"/>
                  </a:cubicBezTo>
                  <a:cubicBezTo>
                    <a:pt x="2" y="358"/>
                    <a:pt x="58" y="290"/>
                    <a:pt x="52" y="266"/>
                  </a:cubicBezTo>
                  <a:cubicBezTo>
                    <a:pt x="45" y="242"/>
                    <a:pt x="31" y="114"/>
                    <a:pt x="31" y="114"/>
                  </a:cubicBezTo>
                  <a:cubicBezTo>
                    <a:pt x="28" y="94"/>
                    <a:pt x="28" y="94"/>
                    <a:pt x="28" y="94"/>
                  </a:cubicBezTo>
                  <a:cubicBezTo>
                    <a:pt x="25" y="73"/>
                    <a:pt x="25" y="73"/>
                    <a:pt x="25" y="73"/>
                  </a:cubicBezTo>
                  <a:cubicBezTo>
                    <a:pt x="25" y="68"/>
                    <a:pt x="25" y="68"/>
                    <a:pt x="25" y="68"/>
                  </a:cubicBezTo>
                  <a:cubicBezTo>
                    <a:pt x="16" y="0"/>
                    <a:pt x="16" y="0"/>
                    <a:pt x="16" y="0"/>
                  </a:cubicBezTo>
                  <a:cubicBezTo>
                    <a:pt x="17" y="1"/>
                    <a:pt x="72" y="13"/>
                    <a:pt x="79" y="20"/>
                  </a:cubicBezTo>
                  <a:cubicBezTo>
                    <a:pt x="87" y="28"/>
                    <a:pt x="131" y="38"/>
                    <a:pt x="131" y="38"/>
                  </a:cubicBezTo>
                  <a:cubicBezTo>
                    <a:pt x="145" y="42"/>
                    <a:pt x="156" y="53"/>
                    <a:pt x="159" y="66"/>
                  </a:cubicBezTo>
                  <a:cubicBezTo>
                    <a:pt x="160" y="68"/>
                    <a:pt x="160" y="69"/>
                    <a:pt x="160" y="71"/>
                  </a:cubicBezTo>
                  <a:cubicBezTo>
                    <a:pt x="166" y="99"/>
                    <a:pt x="164" y="103"/>
                    <a:pt x="168" y="107"/>
                  </a:cubicBezTo>
                  <a:cubicBezTo>
                    <a:pt x="172" y="112"/>
                    <a:pt x="130" y="233"/>
                    <a:pt x="130" y="233"/>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6" name="ïṩlíḋê"/>
            <p:cNvSpPr/>
            <p:nvPr/>
          </p:nvSpPr>
          <p:spPr bwMode="auto">
            <a:xfrm>
              <a:off x="16345" y="8310"/>
              <a:ext cx="0" cy="4"/>
            </a:xfrm>
            <a:custGeom>
              <a:avLst/>
              <a:gdLst>
                <a:gd name="T0" fmla="*/ 0 h 3"/>
                <a:gd name="T1" fmla="*/ 3 h 3"/>
                <a:gd name="T2" fmla="*/ 3 h 3"/>
                <a:gd name="T3" fmla="*/ 0 h 3"/>
                <a:gd name="T4" fmla="*/ 0 h 3"/>
              </a:gdLst>
              <a:ahLst/>
              <a:cxnLst>
                <a:cxn ang="0">
                  <a:pos x="0" y="T0"/>
                </a:cxn>
                <a:cxn ang="0">
                  <a:pos x="0" y="T1"/>
                </a:cxn>
                <a:cxn ang="0">
                  <a:pos x="0" y="T2"/>
                </a:cxn>
                <a:cxn ang="0">
                  <a:pos x="0" y="T3"/>
                </a:cxn>
                <a:cxn ang="0">
                  <a:pos x="0" y="T4"/>
                </a:cxn>
              </a:cxnLst>
              <a:rect l="0" t="0" r="r" b="b"/>
              <a:pathLst>
                <a:path h="3">
                  <a:moveTo>
                    <a:pt x="0" y="0"/>
                  </a:moveTo>
                  <a:cubicBezTo>
                    <a:pt x="0" y="1"/>
                    <a:pt x="0" y="2"/>
                    <a:pt x="0" y="3"/>
                  </a:cubicBezTo>
                  <a:cubicBezTo>
                    <a:pt x="0" y="3"/>
                    <a:pt x="0" y="3"/>
                    <a:pt x="0" y="3"/>
                  </a:cubicBezTo>
                  <a:cubicBezTo>
                    <a:pt x="0" y="2"/>
                    <a:pt x="0" y="1"/>
                    <a:pt x="0" y="0"/>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7" name="íṥḷiḓe"/>
            <p:cNvSpPr/>
            <p:nvPr/>
          </p:nvSpPr>
          <p:spPr bwMode="auto">
            <a:xfrm>
              <a:off x="16263" y="8232"/>
              <a:ext cx="82" cy="82"/>
            </a:xfrm>
            <a:custGeom>
              <a:avLst/>
              <a:gdLst>
                <a:gd name="T0" fmla="*/ 8 w 49"/>
                <a:gd name="T1" fmla="*/ 0 h 49"/>
                <a:gd name="T2" fmla="*/ 0 w 49"/>
                <a:gd name="T3" fmla="*/ 16 h 49"/>
                <a:gd name="T4" fmla="*/ 49 w 49"/>
                <a:gd name="T5" fmla="*/ 49 h 49"/>
                <a:gd name="T6" fmla="*/ 49 w 49"/>
                <a:gd name="T7" fmla="*/ 46 h 49"/>
                <a:gd name="T8" fmla="*/ 3 w 49"/>
                <a:gd name="T9" fmla="*/ 13 h 49"/>
                <a:gd name="T10" fmla="*/ 8 w 49"/>
                <a:gd name="T11" fmla="*/ 0 h 49"/>
              </a:gdLst>
              <a:ahLst/>
              <a:cxnLst>
                <a:cxn ang="0">
                  <a:pos x="T0" y="T1"/>
                </a:cxn>
                <a:cxn ang="0">
                  <a:pos x="T2" y="T3"/>
                </a:cxn>
                <a:cxn ang="0">
                  <a:pos x="T4" y="T5"/>
                </a:cxn>
                <a:cxn ang="0">
                  <a:pos x="T6" y="T7"/>
                </a:cxn>
                <a:cxn ang="0">
                  <a:pos x="T8" y="T9"/>
                </a:cxn>
                <a:cxn ang="0">
                  <a:pos x="T10" y="T11"/>
                </a:cxn>
              </a:cxnLst>
              <a:rect l="0" t="0" r="r" b="b"/>
              <a:pathLst>
                <a:path w="49" h="49">
                  <a:moveTo>
                    <a:pt x="8" y="0"/>
                  </a:moveTo>
                  <a:cubicBezTo>
                    <a:pt x="4" y="4"/>
                    <a:pt x="1" y="9"/>
                    <a:pt x="0" y="16"/>
                  </a:cubicBezTo>
                  <a:cubicBezTo>
                    <a:pt x="0" y="36"/>
                    <a:pt x="29" y="45"/>
                    <a:pt x="49" y="49"/>
                  </a:cubicBezTo>
                  <a:cubicBezTo>
                    <a:pt x="49" y="48"/>
                    <a:pt x="49" y="47"/>
                    <a:pt x="49" y="46"/>
                  </a:cubicBezTo>
                  <a:cubicBezTo>
                    <a:pt x="29" y="41"/>
                    <a:pt x="3" y="32"/>
                    <a:pt x="3" y="13"/>
                  </a:cubicBezTo>
                  <a:cubicBezTo>
                    <a:pt x="3" y="8"/>
                    <a:pt x="5" y="3"/>
                    <a:pt x="8"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8" name="íŝ1íḑê"/>
            <p:cNvSpPr/>
            <p:nvPr/>
          </p:nvSpPr>
          <p:spPr bwMode="auto">
            <a:xfrm>
              <a:off x="16267" y="8205"/>
              <a:ext cx="187" cy="109"/>
            </a:xfrm>
            <a:custGeom>
              <a:avLst/>
              <a:gdLst>
                <a:gd name="T0" fmla="*/ 109 w 112"/>
                <a:gd name="T1" fmla="*/ 56 h 66"/>
                <a:gd name="T2" fmla="*/ 101 w 112"/>
                <a:gd name="T3" fmla="*/ 61 h 66"/>
                <a:gd name="T4" fmla="*/ 68 w 112"/>
                <a:gd name="T5" fmla="*/ 66 h 66"/>
                <a:gd name="T6" fmla="*/ 1 w 112"/>
                <a:gd name="T7" fmla="*/ 30 h 66"/>
                <a:gd name="T8" fmla="*/ 50 w 112"/>
                <a:gd name="T9" fmla="*/ 1 h 66"/>
                <a:gd name="T10" fmla="*/ 61 w 112"/>
                <a:gd name="T11" fmla="*/ 0 h 66"/>
                <a:gd name="T12" fmla="*/ 109 w 112"/>
                <a:gd name="T13" fmla="*/ 56 h 66"/>
              </a:gdLst>
              <a:ahLst/>
              <a:cxnLst>
                <a:cxn ang="0">
                  <a:pos x="T0" y="T1"/>
                </a:cxn>
                <a:cxn ang="0">
                  <a:pos x="T2" y="T3"/>
                </a:cxn>
                <a:cxn ang="0">
                  <a:pos x="T4" y="T5"/>
                </a:cxn>
                <a:cxn ang="0">
                  <a:pos x="T6" y="T7"/>
                </a:cxn>
                <a:cxn ang="0">
                  <a:pos x="T8" y="T9"/>
                </a:cxn>
                <a:cxn ang="0">
                  <a:pos x="T10" y="T11"/>
                </a:cxn>
                <a:cxn ang="0">
                  <a:pos x="T12" y="T13"/>
                </a:cxn>
              </a:cxnLst>
              <a:rect l="0" t="0" r="r" b="b"/>
              <a:pathLst>
                <a:path w="112" h="66">
                  <a:moveTo>
                    <a:pt x="109" y="56"/>
                  </a:moveTo>
                  <a:cubicBezTo>
                    <a:pt x="109" y="58"/>
                    <a:pt x="105" y="60"/>
                    <a:pt x="101" y="61"/>
                  </a:cubicBezTo>
                  <a:cubicBezTo>
                    <a:pt x="90" y="63"/>
                    <a:pt x="79" y="65"/>
                    <a:pt x="68" y="66"/>
                  </a:cubicBezTo>
                  <a:cubicBezTo>
                    <a:pt x="68" y="66"/>
                    <a:pt x="0" y="61"/>
                    <a:pt x="1" y="30"/>
                  </a:cubicBezTo>
                  <a:cubicBezTo>
                    <a:pt x="2" y="8"/>
                    <a:pt x="33" y="2"/>
                    <a:pt x="50" y="1"/>
                  </a:cubicBezTo>
                  <a:cubicBezTo>
                    <a:pt x="54" y="0"/>
                    <a:pt x="58" y="0"/>
                    <a:pt x="61" y="0"/>
                  </a:cubicBezTo>
                  <a:cubicBezTo>
                    <a:pt x="61" y="0"/>
                    <a:pt x="112" y="50"/>
                    <a:pt x="109" y="56"/>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9" name="ï$ļiḑè"/>
            <p:cNvSpPr/>
            <p:nvPr/>
          </p:nvSpPr>
          <p:spPr bwMode="auto">
            <a:xfrm>
              <a:off x="16343" y="8205"/>
              <a:ext cx="99" cy="101"/>
            </a:xfrm>
            <a:custGeom>
              <a:avLst/>
              <a:gdLst>
                <a:gd name="T0" fmla="*/ 3 w 59"/>
                <a:gd name="T1" fmla="*/ 0 h 60"/>
                <a:gd name="T2" fmla="*/ 0 w 59"/>
                <a:gd name="T3" fmla="*/ 3 h 60"/>
                <a:gd name="T4" fmla="*/ 55 w 59"/>
                <a:gd name="T5" fmla="*/ 60 h 60"/>
                <a:gd name="T6" fmla="*/ 59 w 59"/>
                <a:gd name="T7" fmla="*/ 58 h 60"/>
                <a:gd name="T8" fmla="*/ 3 w 59"/>
                <a:gd name="T9" fmla="*/ 0 h 60"/>
              </a:gdLst>
              <a:ahLst/>
              <a:cxnLst>
                <a:cxn ang="0">
                  <a:pos x="T0" y="T1"/>
                </a:cxn>
                <a:cxn ang="0">
                  <a:pos x="T2" y="T3"/>
                </a:cxn>
                <a:cxn ang="0">
                  <a:pos x="T4" y="T5"/>
                </a:cxn>
                <a:cxn ang="0">
                  <a:pos x="T6" y="T7"/>
                </a:cxn>
                <a:cxn ang="0">
                  <a:pos x="T8" y="T9"/>
                </a:cxn>
              </a:cxnLst>
              <a:rect l="0" t="0" r="r" b="b"/>
              <a:pathLst>
                <a:path w="59" h="60">
                  <a:moveTo>
                    <a:pt x="3" y="0"/>
                  </a:moveTo>
                  <a:cubicBezTo>
                    <a:pt x="0" y="3"/>
                    <a:pt x="0" y="3"/>
                    <a:pt x="0" y="3"/>
                  </a:cubicBezTo>
                  <a:cubicBezTo>
                    <a:pt x="12" y="6"/>
                    <a:pt x="37" y="36"/>
                    <a:pt x="55" y="60"/>
                  </a:cubicBezTo>
                  <a:cubicBezTo>
                    <a:pt x="56" y="59"/>
                    <a:pt x="58" y="59"/>
                    <a:pt x="59" y="58"/>
                  </a:cubicBezTo>
                  <a:cubicBezTo>
                    <a:pt x="41" y="35"/>
                    <a:pt x="16" y="3"/>
                    <a:pt x="3"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0" name="ïṣḷîḍè"/>
            <p:cNvSpPr/>
            <p:nvPr/>
          </p:nvSpPr>
          <p:spPr bwMode="auto">
            <a:xfrm>
              <a:off x="16349" y="7592"/>
              <a:ext cx="311" cy="757"/>
            </a:xfrm>
            <a:custGeom>
              <a:avLst/>
              <a:gdLst>
                <a:gd name="T0" fmla="*/ 43 w 186"/>
                <a:gd name="T1" fmla="*/ 0 h 452"/>
                <a:gd name="T2" fmla="*/ 63 w 186"/>
                <a:gd name="T3" fmla="*/ 3 h 452"/>
                <a:gd name="T4" fmla="*/ 87 w 186"/>
                <a:gd name="T5" fmla="*/ 40 h 452"/>
                <a:gd name="T6" fmla="*/ 96 w 186"/>
                <a:gd name="T7" fmla="*/ 63 h 452"/>
                <a:gd name="T8" fmla="*/ 135 w 186"/>
                <a:gd name="T9" fmla="*/ 112 h 452"/>
                <a:gd name="T10" fmla="*/ 158 w 186"/>
                <a:gd name="T11" fmla="*/ 150 h 452"/>
                <a:gd name="T12" fmla="*/ 181 w 186"/>
                <a:gd name="T13" fmla="*/ 182 h 452"/>
                <a:gd name="T14" fmla="*/ 186 w 186"/>
                <a:gd name="T15" fmla="*/ 225 h 452"/>
                <a:gd name="T16" fmla="*/ 172 w 186"/>
                <a:gd name="T17" fmla="*/ 273 h 452"/>
                <a:gd name="T18" fmla="*/ 153 w 186"/>
                <a:gd name="T19" fmla="*/ 327 h 452"/>
                <a:gd name="T20" fmla="*/ 118 w 186"/>
                <a:gd name="T21" fmla="*/ 374 h 452"/>
                <a:gd name="T22" fmla="*/ 101 w 186"/>
                <a:gd name="T23" fmla="*/ 403 h 452"/>
                <a:gd name="T24" fmla="*/ 75 w 186"/>
                <a:gd name="T25" fmla="*/ 452 h 452"/>
                <a:gd name="T26" fmla="*/ 0 w 186"/>
                <a:gd name="T27" fmla="*/ 367 h 452"/>
                <a:gd name="T28" fmla="*/ 34 w 186"/>
                <a:gd name="T29" fmla="*/ 342 h 452"/>
                <a:gd name="T30" fmla="*/ 57 w 186"/>
                <a:gd name="T31" fmla="*/ 298 h 452"/>
                <a:gd name="T32" fmla="*/ 77 w 186"/>
                <a:gd name="T33" fmla="*/ 262 h 452"/>
                <a:gd name="T34" fmla="*/ 88 w 186"/>
                <a:gd name="T35" fmla="*/ 246 h 452"/>
                <a:gd name="T36" fmla="*/ 88 w 186"/>
                <a:gd name="T37" fmla="*/ 226 h 452"/>
                <a:gd name="T38" fmla="*/ 56 w 186"/>
                <a:gd name="T39" fmla="*/ 166 h 452"/>
                <a:gd name="T40" fmla="*/ 25 w 186"/>
                <a:gd name="T41" fmla="*/ 130 h 452"/>
                <a:gd name="T42" fmla="*/ 10 w 186"/>
                <a:gd name="T43" fmla="*/ 93 h 452"/>
                <a:gd name="T44" fmla="*/ 43 w 186"/>
                <a:gd name="T45"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6" h="452">
                  <a:moveTo>
                    <a:pt x="43" y="0"/>
                  </a:moveTo>
                  <a:cubicBezTo>
                    <a:pt x="63" y="3"/>
                    <a:pt x="63" y="3"/>
                    <a:pt x="63" y="3"/>
                  </a:cubicBezTo>
                  <a:cubicBezTo>
                    <a:pt x="71" y="16"/>
                    <a:pt x="79" y="28"/>
                    <a:pt x="87" y="40"/>
                  </a:cubicBezTo>
                  <a:cubicBezTo>
                    <a:pt x="93" y="47"/>
                    <a:pt x="96" y="55"/>
                    <a:pt x="96" y="63"/>
                  </a:cubicBezTo>
                  <a:cubicBezTo>
                    <a:pt x="96" y="63"/>
                    <a:pt x="125" y="107"/>
                    <a:pt x="135" y="112"/>
                  </a:cubicBezTo>
                  <a:cubicBezTo>
                    <a:pt x="144" y="117"/>
                    <a:pt x="158" y="150"/>
                    <a:pt x="158" y="150"/>
                  </a:cubicBezTo>
                  <a:cubicBezTo>
                    <a:pt x="158" y="150"/>
                    <a:pt x="181" y="165"/>
                    <a:pt x="181" y="182"/>
                  </a:cubicBezTo>
                  <a:cubicBezTo>
                    <a:pt x="182" y="196"/>
                    <a:pt x="183" y="211"/>
                    <a:pt x="186" y="225"/>
                  </a:cubicBezTo>
                  <a:cubicBezTo>
                    <a:pt x="186" y="227"/>
                    <a:pt x="182" y="258"/>
                    <a:pt x="172" y="273"/>
                  </a:cubicBezTo>
                  <a:cubicBezTo>
                    <a:pt x="163" y="288"/>
                    <a:pt x="153" y="321"/>
                    <a:pt x="153" y="327"/>
                  </a:cubicBezTo>
                  <a:cubicBezTo>
                    <a:pt x="154" y="333"/>
                    <a:pt x="126" y="365"/>
                    <a:pt x="118" y="374"/>
                  </a:cubicBezTo>
                  <a:cubicBezTo>
                    <a:pt x="112" y="384"/>
                    <a:pt x="106" y="393"/>
                    <a:pt x="101" y="403"/>
                  </a:cubicBezTo>
                  <a:cubicBezTo>
                    <a:pt x="75" y="452"/>
                    <a:pt x="75" y="452"/>
                    <a:pt x="75" y="452"/>
                  </a:cubicBezTo>
                  <a:cubicBezTo>
                    <a:pt x="75" y="452"/>
                    <a:pt x="20" y="371"/>
                    <a:pt x="0" y="367"/>
                  </a:cubicBezTo>
                  <a:cubicBezTo>
                    <a:pt x="0" y="367"/>
                    <a:pt x="23" y="346"/>
                    <a:pt x="34" y="342"/>
                  </a:cubicBezTo>
                  <a:cubicBezTo>
                    <a:pt x="45" y="338"/>
                    <a:pt x="56" y="306"/>
                    <a:pt x="57" y="298"/>
                  </a:cubicBezTo>
                  <a:cubicBezTo>
                    <a:pt x="57" y="291"/>
                    <a:pt x="67" y="266"/>
                    <a:pt x="77" y="262"/>
                  </a:cubicBezTo>
                  <a:cubicBezTo>
                    <a:pt x="87" y="258"/>
                    <a:pt x="93" y="253"/>
                    <a:pt x="88" y="246"/>
                  </a:cubicBezTo>
                  <a:cubicBezTo>
                    <a:pt x="84" y="240"/>
                    <a:pt x="88" y="226"/>
                    <a:pt x="88" y="226"/>
                  </a:cubicBezTo>
                  <a:cubicBezTo>
                    <a:pt x="88" y="226"/>
                    <a:pt x="59" y="188"/>
                    <a:pt x="56" y="166"/>
                  </a:cubicBezTo>
                  <a:cubicBezTo>
                    <a:pt x="52" y="145"/>
                    <a:pt x="25" y="130"/>
                    <a:pt x="25" y="130"/>
                  </a:cubicBezTo>
                  <a:cubicBezTo>
                    <a:pt x="10" y="93"/>
                    <a:pt x="10" y="93"/>
                    <a:pt x="10" y="93"/>
                  </a:cubicBezTo>
                  <a:cubicBezTo>
                    <a:pt x="43" y="0"/>
                    <a:pt x="43" y="0"/>
                    <a:pt x="43" y="0"/>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1" name="î$ḻîde"/>
            <p:cNvSpPr/>
            <p:nvPr/>
          </p:nvSpPr>
          <p:spPr bwMode="auto">
            <a:xfrm>
              <a:off x="16505" y="7872"/>
              <a:ext cx="103" cy="73"/>
            </a:xfrm>
            <a:custGeom>
              <a:avLst/>
              <a:gdLst>
                <a:gd name="T0" fmla="*/ 62 w 62"/>
                <a:gd name="T1" fmla="*/ 0 h 43"/>
                <a:gd name="T2" fmla="*/ 22 w 62"/>
                <a:gd name="T3" fmla="*/ 15 h 43"/>
                <a:gd name="T4" fmla="*/ 5 w 62"/>
                <a:gd name="T5" fmla="*/ 43 h 43"/>
                <a:gd name="T6" fmla="*/ 5 w 62"/>
                <a:gd name="T7" fmla="*/ 43 h 43"/>
                <a:gd name="T8" fmla="*/ 29 w 62"/>
                <a:gd name="T9" fmla="*/ 19 h 43"/>
                <a:gd name="T10" fmla="*/ 36 w 62"/>
                <a:gd name="T11" fmla="*/ 10 h 43"/>
                <a:gd name="T12" fmla="*/ 62 w 6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2" h="43">
                  <a:moveTo>
                    <a:pt x="62" y="0"/>
                  </a:moveTo>
                  <a:cubicBezTo>
                    <a:pt x="47" y="0"/>
                    <a:pt x="33" y="5"/>
                    <a:pt x="22" y="15"/>
                  </a:cubicBezTo>
                  <a:cubicBezTo>
                    <a:pt x="18" y="18"/>
                    <a:pt x="0" y="37"/>
                    <a:pt x="5" y="43"/>
                  </a:cubicBezTo>
                  <a:cubicBezTo>
                    <a:pt x="5" y="43"/>
                    <a:pt x="5" y="43"/>
                    <a:pt x="5" y="43"/>
                  </a:cubicBezTo>
                  <a:cubicBezTo>
                    <a:pt x="10" y="43"/>
                    <a:pt x="26" y="22"/>
                    <a:pt x="29" y="19"/>
                  </a:cubicBezTo>
                  <a:cubicBezTo>
                    <a:pt x="31" y="16"/>
                    <a:pt x="33" y="13"/>
                    <a:pt x="36" y="10"/>
                  </a:cubicBezTo>
                  <a:cubicBezTo>
                    <a:pt x="43" y="3"/>
                    <a:pt x="52" y="1"/>
                    <a:pt x="6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2" name="íśḷîḋè"/>
            <p:cNvSpPr/>
            <p:nvPr/>
          </p:nvSpPr>
          <p:spPr bwMode="auto">
            <a:xfrm>
              <a:off x="16469" y="7729"/>
              <a:ext cx="42" cy="130"/>
            </a:xfrm>
            <a:custGeom>
              <a:avLst/>
              <a:gdLst>
                <a:gd name="T0" fmla="*/ 19 w 26"/>
                <a:gd name="T1" fmla="*/ 0 h 78"/>
                <a:gd name="T2" fmla="*/ 13 w 26"/>
                <a:gd name="T3" fmla="*/ 18 h 78"/>
                <a:gd name="T4" fmla="*/ 8 w 26"/>
                <a:gd name="T5" fmla="*/ 38 h 78"/>
                <a:gd name="T6" fmla="*/ 0 w 26"/>
                <a:gd name="T7" fmla="*/ 78 h 78"/>
                <a:gd name="T8" fmla="*/ 14 w 26"/>
                <a:gd name="T9" fmla="*/ 68 h 78"/>
                <a:gd name="T10" fmla="*/ 18 w 26"/>
                <a:gd name="T11" fmla="*/ 50 h 78"/>
                <a:gd name="T12" fmla="*/ 24 w 26"/>
                <a:gd name="T13" fmla="*/ 21 h 78"/>
                <a:gd name="T14" fmla="*/ 23 w 26"/>
                <a:gd name="T15" fmla="*/ 9 h 78"/>
                <a:gd name="T16" fmla="*/ 19 w 26"/>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8">
                  <a:moveTo>
                    <a:pt x="19" y="0"/>
                  </a:moveTo>
                  <a:cubicBezTo>
                    <a:pt x="15" y="4"/>
                    <a:pt x="14" y="13"/>
                    <a:pt x="13" y="18"/>
                  </a:cubicBezTo>
                  <a:cubicBezTo>
                    <a:pt x="11" y="25"/>
                    <a:pt x="9" y="32"/>
                    <a:pt x="8" y="38"/>
                  </a:cubicBezTo>
                  <a:cubicBezTo>
                    <a:pt x="7" y="42"/>
                    <a:pt x="0" y="78"/>
                    <a:pt x="0" y="78"/>
                  </a:cubicBezTo>
                  <a:cubicBezTo>
                    <a:pt x="6" y="77"/>
                    <a:pt x="11" y="73"/>
                    <a:pt x="14" y="68"/>
                  </a:cubicBezTo>
                  <a:cubicBezTo>
                    <a:pt x="16" y="62"/>
                    <a:pt x="18" y="56"/>
                    <a:pt x="18" y="50"/>
                  </a:cubicBezTo>
                  <a:cubicBezTo>
                    <a:pt x="20" y="40"/>
                    <a:pt x="22" y="30"/>
                    <a:pt x="24" y="21"/>
                  </a:cubicBezTo>
                  <a:cubicBezTo>
                    <a:pt x="26" y="17"/>
                    <a:pt x="25" y="12"/>
                    <a:pt x="23" y="9"/>
                  </a:cubicBezTo>
                  <a:cubicBezTo>
                    <a:pt x="22" y="6"/>
                    <a:pt x="21" y="3"/>
                    <a:pt x="19"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3" name="îSļidé"/>
            <p:cNvSpPr/>
            <p:nvPr/>
          </p:nvSpPr>
          <p:spPr bwMode="auto">
            <a:xfrm>
              <a:off x="15955" y="7043"/>
              <a:ext cx="8" cy="10"/>
            </a:xfrm>
            <a:custGeom>
              <a:avLst/>
              <a:gdLst>
                <a:gd name="T0" fmla="*/ 5 w 5"/>
                <a:gd name="T1" fmla="*/ 0 h 5"/>
                <a:gd name="T2" fmla="*/ 0 w 5"/>
                <a:gd name="T3" fmla="*/ 5 h 5"/>
                <a:gd name="T4" fmla="*/ 1 w 5"/>
                <a:gd name="T5" fmla="*/ 5 h 5"/>
                <a:gd name="T6" fmla="*/ 5 w 5"/>
                <a:gd name="T7" fmla="*/ 0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3" y="1"/>
                    <a:pt x="2" y="3"/>
                    <a:pt x="0" y="5"/>
                  </a:cubicBezTo>
                  <a:cubicBezTo>
                    <a:pt x="1" y="5"/>
                    <a:pt x="1" y="5"/>
                    <a:pt x="1" y="5"/>
                  </a:cubicBezTo>
                  <a:cubicBezTo>
                    <a:pt x="2" y="3"/>
                    <a:pt x="4" y="2"/>
                    <a:pt x="5" y="0"/>
                  </a:cubicBezTo>
                  <a:cubicBezTo>
                    <a:pt x="5" y="0"/>
                    <a:pt x="5" y="0"/>
                    <a:pt x="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4" name="íṡḻïḋé"/>
            <p:cNvSpPr/>
            <p:nvPr/>
          </p:nvSpPr>
          <p:spPr bwMode="auto">
            <a:xfrm>
              <a:off x="16108" y="7345"/>
              <a:ext cx="95" cy="187"/>
            </a:xfrm>
            <a:custGeom>
              <a:avLst/>
              <a:gdLst>
                <a:gd name="T0" fmla="*/ 8 w 57"/>
                <a:gd name="T1" fmla="*/ 0 h 112"/>
                <a:gd name="T2" fmla="*/ 0 w 57"/>
                <a:gd name="T3" fmla="*/ 1 h 112"/>
                <a:gd name="T4" fmla="*/ 0 w 57"/>
                <a:gd name="T5" fmla="*/ 1 h 112"/>
                <a:gd name="T6" fmla="*/ 15 w 57"/>
                <a:gd name="T7" fmla="*/ 15 h 112"/>
                <a:gd name="T8" fmla="*/ 36 w 57"/>
                <a:gd name="T9" fmla="*/ 61 h 112"/>
                <a:gd name="T10" fmla="*/ 32 w 57"/>
                <a:gd name="T11" fmla="*/ 79 h 112"/>
                <a:gd name="T12" fmla="*/ 45 w 57"/>
                <a:gd name="T13" fmla="*/ 105 h 112"/>
                <a:gd name="T14" fmla="*/ 54 w 57"/>
                <a:gd name="T15" fmla="*/ 112 h 112"/>
                <a:gd name="T16" fmla="*/ 57 w 57"/>
                <a:gd name="T17" fmla="*/ 110 h 112"/>
                <a:gd name="T18" fmla="*/ 56 w 57"/>
                <a:gd name="T19" fmla="*/ 106 h 112"/>
                <a:gd name="T20" fmla="*/ 48 w 57"/>
                <a:gd name="T21" fmla="*/ 99 h 112"/>
                <a:gd name="T22" fmla="*/ 35 w 57"/>
                <a:gd name="T23" fmla="*/ 73 h 112"/>
                <a:gd name="T24" fmla="*/ 36 w 57"/>
                <a:gd name="T25" fmla="*/ 66 h 112"/>
                <a:gd name="T26" fmla="*/ 39 w 57"/>
                <a:gd name="T27" fmla="*/ 55 h 112"/>
                <a:gd name="T28" fmla="*/ 39 w 57"/>
                <a:gd name="T29" fmla="*/ 54 h 112"/>
                <a:gd name="T30" fmla="*/ 18 w 57"/>
                <a:gd name="T31" fmla="*/ 9 h 112"/>
                <a:gd name="T32" fmla="*/ 8 w 57"/>
                <a:gd name="T3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112">
                  <a:moveTo>
                    <a:pt x="8" y="0"/>
                  </a:moveTo>
                  <a:cubicBezTo>
                    <a:pt x="5" y="0"/>
                    <a:pt x="3" y="0"/>
                    <a:pt x="0" y="1"/>
                  </a:cubicBezTo>
                  <a:cubicBezTo>
                    <a:pt x="0" y="1"/>
                    <a:pt x="0" y="1"/>
                    <a:pt x="0" y="1"/>
                  </a:cubicBezTo>
                  <a:cubicBezTo>
                    <a:pt x="5" y="6"/>
                    <a:pt x="10" y="10"/>
                    <a:pt x="15" y="15"/>
                  </a:cubicBezTo>
                  <a:cubicBezTo>
                    <a:pt x="28" y="28"/>
                    <a:pt x="39" y="44"/>
                    <a:pt x="36" y="61"/>
                  </a:cubicBezTo>
                  <a:cubicBezTo>
                    <a:pt x="35" y="67"/>
                    <a:pt x="32" y="73"/>
                    <a:pt x="32" y="79"/>
                  </a:cubicBezTo>
                  <a:cubicBezTo>
                    <a:pt x="31" y="89"/>
                    <a:pt x="38" y="98"/>
                    <a:pt x="45" y="105"/>
                  </a:cubicBezTo>
                  <a:cubicBezTo>
                    <a:pt x="48" y="108"/>
                    <a:pt x="51" y="110"/>
                    <a:pt x="54" y="112"/>
                  </a:cubicBezTo>
                  <a:cubicBezTo>
                    <a:pt x="55" y="111"/>
                    <a:pt x="56" y="111"/>
                    <a:pt x="57" y="110"/>
                  </a:cubicBezTo>
                  <a:cubicBezTo>
                    <a:pt x="56" y="106"/>
                    <a:pt x="56" y="106"/>
                    <a:pt x="56" y="106"/>
                  </a:cubicBezTo>
                  <a:cubicBezTo>
                    <a:pt x="53" y="104"/>
                    <a:pt x="50" y="102"/>
                    <a:pt x="48" y="99"/>
                  </a:cubicBezTo>
                  <a:cubicBezTo>
                    <a:pt x="40" y="92"/>
                    <a:pt x="34" y="83"/>
                    <a:pt x="35" y="73"/>
                  </a:cubicBezTo>
                  <a:cubicBezTo>
                    <a:pt x="35" y="71"/>
                    <a:pt x="36" y="68"/>
                    <a:pt x="36" y="66"/>
                  </a:cubicBezTo>
                  <a:cubicBezTo>
                    <a:pt x="37" y="62"/>
                    <a:pt x="38" y="59"/>
                    <a:pt x="39" y="55"/>
                  </a:cubicBezTo>
                  <a:cubicBezTo>
                    <a:pt x="39" y="55"/>
                    <a:pt x="39" y="55"/>
                    <a:pt x="39" y="54"/>
                  </a:cubicBezTo>
                  <a:cubicBezTo>
                    <a:pt x="41" y="37"/>
                    <a:pt x="30" y="22"/>
                    <a:pt x="18" y="9"/>
                  </a:cubicBezTo>
                  <a:cubicBezTo>
                    <a:pt x="15" y="6"/>
                    <a:pt x="11" y="3"/>
                    <a:pt x="8"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5" name="íšḻïḓé"/>
            <p:cNvSpPr/>
            <p:nvPr/>
          </p:nvSpPr>
          <p:spPr bwMode="auto">
            <a:xfrm>
              <a:off x="15955" y="7043"/>
              <a:ext cx="166" cy="304"/>
            </a:xfrm>
            <a:custGeom>
              <a:avLst/>
              <a:gdLst>
                <a:gd name="T0" fmla="*/ 4 w 99"/>
                <a:gd name="T1" fmla="*/ 0 h 181"/>
                <a:gd name="T2" fmla="*/ 0 w 99"/>
                <a:gd name="T3" fmla="*/ 5 h 181"/>
                <a:gd name="T4" fmla="*/ 1 w 99"/>
                <a:gd name="T5" fmla="*/ 5 h 181"/>
                <a:gd name="T6" fmla="*/ 71 w 99"/>
                <a:gd name="T7" fmla="*/ 90 h 181"/>
                <a:gd name="T8" fmla="*/ 70 w 99"/>
                <a:gd name="T9" fmla="*/ 123 h 181"/>
                <a:gd name="T10" fmla="*/ 73 w 99"/>
                <a:gd name="T11" fmla="*/ 155 h 181"/>
                <a:gd name="T12" fmla="*/ 91 w 99"/>
                <a:gd name="T13" fmla="*/ 181 h 181"/>
                <a:gd name="T14" fmla="*/ 91 w 99"/>
                <a:gd name="T15" fmla="*/ 181 h 181"/>
                <a:gd name="T16" fmla="*/ 91 w 99"/>
                <a:gd name="T17" fmla="*/ 181 h 181"/>
                <a:gd name="T18" fmla="*/ 99 w 99"/>
                <a:gd name="T19" fmla="*/ 180 h 181"/>
                <a:gd name="T20" fmla="*/ 76 w 99"/>
                <a:gd name="T21" fmla="*/ 149 h 181"/>
                <a:gd name="T22" fmla="*/ 74 w 99"/>
                <a:gd name="T23" fmla="*/ 85 h 181"/>
                <a:gd name="T24" fmla="*/ 4 w 99"/>
                <a:gd name="T2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81">
                  <a:moveTo>
                    <a:pt x="4" y="0"/>
                  </a:moveTo>
                  <a:cubicBezTo>
                    <a:pt x="3" y="2"/>
                    <a:pt x="1" y="3"/>
                    <a:pt x="0" y="5"/>
                  </a:cubicBezTo>
                  <a:cubicBezTo>
                    <a:pt x="1" y="5"/>
                    <a:pt x="1" y="5"/>
                    <a:pt x="1" y="5"/>
                  </a:cubicBezTo>
                  <a:cubicBezTo>
                    <a:pt x="34" y="22"/>
                    <a:pt x="67" y="51"/>
                    <a:pt x="71" y="90"/>
                  </a:cubicBezTo>
                  <a:cubicBezTo>
                    <a:pt x="71" y="101"/>
                    <a:pt x="71" y="112"/>
                    <a:pt x="70" y="123"/>
                  </a:cubicBezTo>
                  <a:cubicBezTo>
                    <a:pt x="69" y="134"/>
                    <a:pt x="70" y="145"/>
                    <a:pt x="73" y="155"/>
                  </a:cubicBezTo>
                  <a:cubicBezTo>
                    <a:pt x="77" y="165"/>
                    <a:pt x="83" y="174"/>
                    <a:pt x="91" y="181"/>
                  </a:cubicBezTo>
                  <a:cubicBezTo>
                    <a:pt x="91" y="181"/>
                    <a:pt x="91" y="181"/>
                    <a:pt x="91" y="181"/>
                  </a:cubicBezTo>
                  <a:cubicBezTo>
                    <a:pt x="91" y="181"/>
                    <a:pt x="91" y="181"/>
                    <a:pt x="91" y="181"/>
                  </a:cubicBezTo>
                  <a:cubicBezTo>
                    <a:pt x="94" y="180"/>
                    <a:pt x="96" y="180"/>
                    <a:pt x="99" y="180"/>
                  </a:cubicBezTo>
                  <a:cubicBezTo>
                    <a:pt x="89" y="171"/>
                    <a:pt x="80" y="161"/>
                    <a:pt x="76" y="149"/>
                  </a:cubicBezTo>
                  <a:cubicBezTo>
                    <a:pt x="68" y="129"/>
                    <a:pt x="76" y="106"/>
                    <a:pt x="74" y="85"/>
                  </a:cubicBezTo>
                  <a:cubicBezTo>
                    <a:pt x="70" y="46"/>
                    <a:pt x="37" y="16"/>
                    <a:pt x="4"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6" name="ïṧ1íḍé"/>
            <p:cNvSpPr/>
            <p:nvPr/>
          </p:nvSpPr>
          <p:spPr bwMode="auto">
            <a:xfrm>
              <a:off x="16200" y="7529"/>
              <a:ext cx="4" cy="6"/>
            </a:xfrm>
            <a:custGeom>
              <a:avLst/>
              <a:gdLst>
                <a:gd name="T0" fmla="*/ 3 w 3"/>
                <a:gd name="T1" fmla="*/ 0 h 4"/>
                <a:gd name="T2" fmla="*/ 0 w 3"/>
                <a:gd name="T3" fmla="*/ 2 h 4"/>
                <a:gd name="T4" fmla="*/ 3 w 3"/>
                <a:gd name="T5" fmla="*/ 4 h 4"/>
                <a:gd name="T6" fmla="*/ 3 w 3"/>
                <a:gd name="T7" fmla="*/ 0 h 4"/>
              </a:gdLst>
              <a:ahLst/>
              <a:cxnLst>
                <a:cxn ang="0">
                  <a:pos x="T0" y="T1"/>
                </a:cxn>
                <a:cxn ang="0">
                  <a:pos x="T2" y="T3"/>
                </a:cxn>
                <a:cxn ang="0">
                  <a:pos x="T4" y="T5"/>
                </a:cxn>
                <a:cxn ang="0">
                  <a:pos x="T6" y="T7"/>
                </a:cxn>
              </a:cxnLst>
              <a:rect l="0" t="0" r="r" b="b"/>
              <a:pathLst>
                <a:path w="3" h="4">
                  <a:moveTo>
                    <a:pt x="3" y="0"/>
                  </a:moveTo>
                  <a:cubicBezTo>
                    <a:pt x="2" y="1"/>
                    <a:pt x="1" y="1"/>
                    <a:pt x="0" y="2"/>
                  </a:cubicBezTo>
                  <a:cubicBezTo>
                    <a:pt x="1" y="3"/>
                    <a:pt x="2" y="3"/>
                    <a:pt x="3" y="4"/>
                  </a:cubicBezTo>
                  <a:cubicBezTo>
                    <a:pt x="3" y="0"/>
                    <a:pt x="3" y="0"/>
                    <a:pt x="3"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7" name="iṥļïde"/>
            <p:cNvSpPr/>
            <p:nvPr/>
          </p:nvSpPr>
          <p:spPr bwMode="auto">
            <a:xfrm>
              <a:off x="16438" y="7525"/>
              <a:ext cx="0" cy="4"/>
            </a:xfrm>
            <a:custGeom>
              <a:avLst/>
              <a:gdLst>
                <a:gd name="T0" fmla="*/ 0 h 2"/>
                <a:gd name="T1" fmla="*/ 0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1"/>
                    <a:pt x="0" y="2"/>
                    <a:pt x="0" y="2"/>
                  </a:cubicBezTo>
                  <a:cubicBezTo>
                    <a:pt x="0" y="2"/>
                    <a:pt x="0" y="2"/>
                    <a:pt x="0" y="2"/>
                  </a:cubicBezTo>
                  <a:cubicBezTo>
                    <a:pt x="0" y="1"/>
                    <a:pt x="0" y="1"/>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8" name="iśḻiḑé"/>
            <p:cNvSpPr/>
            <p:nvPr/>
          </p:nvSpPr>
          <p:spPr bwMode="auto">
            <a:xfrm>
              <a:off x="16202" y="7521"/>
              <a:ext cx="8" cy="8"/>
            </a:xfrm>
            <a:custGeom>
              <a:avLst/>
              <a:gdLst>
                <a:gd name="T0" fmla="*/ 0 w 4"/>
                <a:gd name="T1" fmla="*/ 0 h 4"/>
                <a:gd name="T2" fmla="*/ 1 w 4"/>
                <a:gd name="T3" fmla="*/ 4 h 4"/>
                <a:gd name="T4" fmla="*/ 4 w 4"/>
                <a:gd name="T5" fmla="*/ 2 h 4"/>
                <a:gd name="T6" fmla="*/ 0 w 4"/>
                <a:gd name="T7" fmla="*/ 0 h 4"/>
              </a:gdLst>
              <a:ahLst/>
              <a:cxnLst>
                <a:cxn ang="0">
                  <a:pos x="T0" y="T1"/>
                </a:cxn>
                <a:cxn ang="0">
                  <a:pos x="T2" y="T3"/>
                </a:cxn>
                <a:cxn ang="0">
                  <a:pos x="T4" y="T5"/>
                </a:cxn>
                <a:cxn ang="0">
                  <a:pos x="T6" y="T7"/>
                </a:cxn>
              </a:cxnLst>
              <a:rect l="0" t="0" r="r" b="b"/>
              <a:pathLst>
                <a:path w="4" h="4">
                  <a:moveTo>
                    <a:pt x="0" y="0"/>
                  </a:moveTo>
                  <a:cubicBezTo>
                    <a:pt x="1" y="4"/>
                    <a:pt x="1" y="4"/>
                    <a:pt x="1" y="4"/>
                  </a:cubicBezTo>
                  <a:cubicBezTo>
                    <a:pt x="2" y="3"/>
                    <a:pt x="3" y="3"/>
                    <a:pt x="4" y="2"/>
                  </a:cubicBezTo>
                  <a:cubicBezTo>
                    <a:pt x="3" y="1"/>
                    <a:pt x="1"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9" name="ïṧľide"/>
            <p:cNvSpPr/>
            <p:nvPr/>
          </p:nvSpPr>
          <p:spPr bwMode="auto">
            <a:xfrm>
              <a:off x="16204" y="7525"/>
              <a:ext cx="10" cy="11"/>
            </a:xfrm>
            <a:custGeom>
              <a:avLst/>
              <a:gdLst>
                <a:gd name="T0" fmla="*/ 3 w 6"/>
                <a:gd name="T1" fmla="*/ 0 h 7"/>
                <a:gd name="T2" fmla="*/ 0 w 6"/>
                <a:gd name="T3" fmla="*/ 2 h 7"/>
                <a:gd name="T4" fmla="*/ 0 w 6"/>
                <a:gd name="T5" fmla="*/ 6 h 7"/>
                <a:gd name="T6" fmla="*/ 2 w 6"/>
                <a:gd name="T7" fmla="*/ 7 h 7"/>
                <a:gd name="T8" fmla="*/ 2 w 6"/>
                <a:gd name="T9" fmla="*/ 7 h 7"/>
                <a:gd name="T10" fmla="*/ 6 w 6"/>
                <a:gd name="T11" fmla="*/ 5 h 7"/>
                <a:gd name="T12" fmla="*/ 6 w 6"/>
                <a:gd name="T13" fmla="*/ 4 h 7"/>
                <a:gd name="T14" fmla="*/ 5 w 6"/>
                <a:gd name="T15" fmla="*/ 1 h 7"/>
                <a:gd name="T16" fmla="*/ 3 w 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3" y="0"/>
                  </a:moveTo>
                  <a:cubicBezTo>
                    <a:pt x="2" y="1"/>
                    <a:pt x="1" y="1"/>
                    <a:pt x="0" y="2"/>
                  </a:cubicBezTo>
                  <a:cubicBezTo>
                    <a:pt x="0" y="6"/>
                    <a:pt x="0" y="6"/>
                    <a:pt x="0" y="6"/>
                  </a:cubicBezTo>
                  <a:cubicBezTo>
                    <a:pt x="1" y="6"/>
                    <a:pt x="1" y="6"/>
                    <a:pt x="2" y="7"/>
                  </a:cubicBezTo>
                  <a:cubicBezTo>
                    <a:pt x="2" y="7"/>
                    <a:pt x="2" y="7"/>
                    <a:pt x="2" y="7"/>
                  </a:cubicBezTo>
                  <a:cubicBezTo>
                    <a:pt x="3" y="6"/>
                    <a:pt x="5" y="5"/>
                    <a:pt x="6" y="5"/>
                  </a:cubicBezTo>
                  <a:cubicBezTo>
                    <a:pt x="6" y="4"/>
                    <a:pt x="6" y="4"/>
                    <a:pt x="6" y="4"/>
                  </a:cubicBezTo>
                  <a:cubicBezTo>
                    <a:pt x="5" y="1"/>
                    <a:pt x="5" y="1"/>
                    <a:pt x="5" y="1"/>
                  </a:cubicBezTo>
                  <a:cubicBezTo>
                    <a:pt x="5" y="1"/>
                    <a:pt x="4" y="0"/>
                    <a:pt x="3" y="0"/>
                  </a:cubicBezTo>
                </a:path>
              </a:pathLst>
            </a:custGeom>
            <a:solidFill>
              <a:srgbClr val="7E505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0" name="íšḻiḋe"/>
            <p:cNvSpPr/>
            <p:nvPr/>
          </p:nvSpPr>
          <p:spPr bwMode="auto">
            <a:xfrm>
              <a:off x="16207" y="7534"/>
              <a:ext cx="6" cy="6"/>
            </a:xfrm>
            <a:custGeom>
              <a:avLst/>
              <a:gdLst>
                <a:gd name="T0" fmla="*/ 4 w 4"/>
                <a:gd name="T1" fmla="*/ 0 h 4"/>
                <a:gd name="T2" fmla="*/ 0 w 4"/>
                <a:gd name="T3" fmla="*/ 2 h 4"/>
                <a:gd name="T4" fmla="*/ 4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0"/>
                    <a:pt x="1" y="1"/>
                    <a:pt x="0" y="2"/>
                  </a:cubicBezTo>
                  <a:cubicBezTo>
                    <a:pt x="1" y="3"/>
                    <a:pt x="3" y="3"/>
                    <a:pt x="4" y="4"/>
                  </a:cubicBezTo>
                  <a:cubicBezTo>
                    <a:pt x="4" y="0"/>
                    <a:pt x="4" y="0"/>
                    <a:pt x="4"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1" name="iṡļiḓè"/>
            <p:cNvSpPr/>
            <p:nvPr/>
          </p:nvSpPr>
          <p:spPr bwMode="auto">
            <a:xfrm>
              <a:off x="16213" y="7525"/>
              <a:ext cx="225" cy="75"/>
            </a:xfrm>
            <a:custGeom>
              <a:avLst/>
              <a:gdLst>
                <a:gd name="T0" fmla="*/ 0 w 135"/>
                <a:gd name="T1" fmla="*/ 1 h 44"/>
                <a:gd name="T2" fmla="*/ 1 w 135"/>
                <a:gd name="T3" fmla="*/ 4 h 44"/>
                <a:gd name="T4" fmla="*/ 1 w 135"/>
                <a:gd name="T5" fmla="*/ 5 h 44"/>
                <a:gd name="T6" fmla="*/ 1 w 135"/>
                <a:gd name="T7" fmla="*/ 9 h 44"/>
                <a:gd name="T8" fmla="*/ 1 w 135"/>
                <a:gd name="T9" fmla="*/ 9 h 44"/>
                <a:gd name="T10" fmla="*/ 11 w 135"/>
                <a:gd name="T11" fmla="*/ 12 h 44"/>
                <a:gd name="T12" fmla="*/ 16 w 135"/>
                <a:gd name="T13" fmla="*/ 13 h 44"/>
                <a:gd name="T14" fmla="*/ 27 w 135"/>
                <a:gd name="T15" fmla="*/ 14 h 44"/>
                <a:gd name="T16" fmla="*/ 30 w 135"/>
                <a:gd name="T17" fmla="*/ 14 h 44"/>
                <a:gd name="T18" fmla="*/ 51 w 135"/>
                <a:gd name="T19" fmla="*/ 12 h 44"/>
                <a:gd name="T20" fmla="*/ 53 w 135"/>
                <a:gd name="T21" fmla="*/ 12 h 44"/>
                <a:gd name="T22" fmla="*/ 54 w 135"/>
                <a:gd name="T23" fmla="*/ 12 h 44"/>
                <a:gd name="T24" fmla="*/ 73 w 135"/>
                <a:gd name="T25" fmla="*/ 21 h 44"/>
                <a:gd name="T26" fmla="*/ 82 w 135"/>
                <a:gd name="T27" fmla="*/ 39 h 44"/>
                <a:gd name="T28" fmla="*/ 94 w 135"/>
                <a:gd name="T29" fmla="*/ 44 h 44"/>
                <a:gd name="T30" fmla="*/ 100 w 135"/>
                <a:gd name="T31" fmla="*/ 44 h 44"/>
                <a:gd name="T32" fmla="*/ 108 w 135"/>
                <a:gd name="T33" fmla="*/ 41 h 44"/>
                <a:gd name="T34" fmla="*/ 109 w 135"/>
                <a:gd name="T35" fmla="*/ 37 h 44"/>
                <a:gd name="T36" fmla="*/ 102 w 135"/>
                <a:gd name="T37" fmla="*/ 38 h 44"/>
                <a:gd name="T38" fmla="*/ 97 w 135"/>
                <a:gd name="T39" fmla="*/ 38 h 44"/>
                <a:gd name="T40" fmla="*/ 85 w 135"/>
                <a:gd name="T41" fmla="*/ 33 h 44"/>
                <a:gd name="T42" fmla="*/ 75 w 135"/>
                <a:gd name="T43" fmla="*/ 15 h 44"/>
                <a:gd name="T44" fmla="*/ 56 w 135"/>
                <a:gd name="T45" fmla="*/ 6 h 44"/>
                <a:gd name="T46" fmla="*/ 55 w 135"/>
                <a:gd name="T47" fmla="*/ 6 h 44"/>
                <a:gd name="T48" fmla="*/ 54 w 135"/>
                <a:gd name="T49" fmla="*/ 6 h 44"/>
                <a:gd name="T50" fmla="*/ 33 w 135"/>
                <a:gd name="T51" fmla="*/ 8 h 44"/>
                <a:gd name="T52" fmla="*/ 30 w 135"/>
                <a:gd name="T53" fmla="*/ 8 h 44"/>
                <a:gd name="T54" fmla="*/ 0 w 135"/>
                <a:gd name="T55" fmla="*/ 1 h 44"/>
                <a:gd name="T56" fmla="*/ 135 w 135"/>
                <a:gd name="T57" fmla="*/ 0 h 44"/>
                <a:gd name="T58" fmla="*/ 131 w 135"/>
                <a:gd name="T59" fmla="*/ 3 h 44"/>
                <a:gd name="T60" fmla="*/ 112 w 135"/>
                <a:gd name="T61" fmla="*/ 23 h 44"/>
                <a:gd name="T62" fmla="*/ 129 w 135"/>
                <a:gd name="T63" fmla="*/ 9 h 44"/>
                <a:gd name="T64" fmla="*/ 135 w 135"/>
                <a:gd name="T65" fmla="*/ 2 h 44"/>
                <a:gd name="T66" fmla="*/ 135 w 135"/>
                <a:gd name="T6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 h="44">
                  <a:moveTo>
                    <a:pt x="0" y="1"/>
                  </a:moveTo>
                  <a:cubicBezTo>
                    <a:pt x="1" y="4"/>
                    <a:pt x="1" y="4"/>
                    <a:pt x="1" y="4"/>
                  </a:cubicBezTo>
                  <a:cubicBezTo>
                    <a:pt x="1" y="5"/>
                    <a:pt x="1" y="5"/>
                    <a:pt x="1" y="5"/>
                  </a:cubicBezTo>
                  <a:cubicBezTo>
                    <a:pt x="1" y="9"/>
                    <a:pt x="1" y="9"/>
                    <a:pt x="1" y="9"/>
                  </a:cubicBezTo>
                  <a:cubicBezTo>
                    <a:pt x="1" y="9"/>
                    <a:pt x="1" y="9"/>
                    <a:pt x="1" y="9"/>
                  </a:cubicBezTo>
                  <a:cubicBezTo>
                    <a:pt x="5" y="10"/>
                    <a:pt x="8" y="11"/>
                    <a:pt x="11" y="12"/>
                  </a:cubicBezTo>
                  <a:cubicBezTo>
                    <a:pt x="13" y="13"/>
                    <a:pt x="14" y="13"/>
                    <a:pt x="16" y="13"/>
                  </a:cubicBezTo>
                  <a:cubicBezTo>
                    <a:pt x="20" y="14"/>
                    <a:pt x="23" y="14"/>
                    <a:pt x="27" y="14"/>
                  </a:cubicBezTo>
                  <a:cubicBezTo>
                    <a:pt x="28" y="14"/>
                    <a:pt x="29" y="14"/>
                    <a:pt x="30" y="14"/>
                  </a:cubicBezTo>
                  <a:cubicBezTo>
                    <a:pt x="37" y="14"/>
                    <a:pt x="44" y="12"/>
                    <a:pt x="51" y="12"/>
                  </a:cubicBezTo>
                  <a:cubicBezTo>
                    <a:pt x="52" y="12"/>
                    <a:pt x="52" y="12"/>
                    <a:pt x="53" y="12"/>
                  </a:cubicBezTo>
                  <a:cubicBezTo>
                    <a:pt x="53" y="12"/>
                    <a:pt x="53" y="12"/>
                    <a:pt x="54" y="12"/>
                  </a:cubicBezTo>
                  <a:cubicBezTo>
                    <a:pt x="61" y="12"/>
                    <a:pt x="68" y="16"/>
                    <a:pt x="73" y="21"/>
                  </a:cubicBezTo>
                  <a:cubicBezTo>
                    <a:pt x="77" y="27"/>
                    <a:pt x="77" y="35"/>
                    <a:pt x="82" y="39"/>
                  </a:cubicBezTo>
                  <a:cubicBezTo>
                    <a:pt x="86" y="42"/>
                    <a:pt x="90" y="43"/>
                    <a:pt x="94" y="44"/>
                  </a:cubicBezTo>
                  <a:cubicBezTo>
                    <a:pt x="96" y="44"/>
                    <a:pt x="98" y="44"/>
                    <a:pt x="100" y="44"/>
                  </a:cubicBezTo>
                  <a:cubicBezTo>
                    <a:pt x="103" y="44"/>
                    <a:pt x="106" y="43"/>
                    <a:pt x="108" y="41"/>
                  </a:cubicBezTo>
                  <a:cubicBezTo>
                    <a:pt x="108" y="39"/>
                    <a:pt x="109" y="38"/>
                    <a:pt x="109" y="37"/>
                  </a:cubicBezTo>
                  <a:cubicBezTo>
                    <a:pt x="107" y="38"/>
                    <a:pt x="105" y="38"/>
                    <a:pt x="102" y="38"/>
                  </a:cubicBezTo>
                  <a:cubicBezTo>
                    <a:pt x="100" y="38"/>
                    <a:pt x="99" y="38"/>
                    <a:pt x="97" y="38"/>
                  </a:cubicBezTo>
                  <a:cubicBezTo>
                    <a:pt x="93" y="37"/>
                    <a:pt x="89" y="36"/>
                    <a:pt x="85" y="33"/>
                  </a:cubicBezTo>
                  <a:cubicBezTo>
                    <a:pt x="80" y="29"/>
                    <a:pt x="79" y="21"/>
                    <a:pt x="75" y="15"/>
                  </a:cubicBezTo>
                  <a:cubicBezTo>
                    <a:pt x="71" y="10"/>
                    <a:pt x="64" y="6"/>
                    <a:pt x="56" y="6"/>
                  </a:cubicBezTo>
                  <a:cubicBezTo>
                    <a:pt x="56" y="6"/>
                    <a:pt x="56" y="6"/>
                    <a:pt x="55" y="6"/>
                  </a:cubicBezTo>
                  <a:cubicBezTo>
                    <a:pt x="55" y="6"/>
                    <a:pt x="54" y="6"/>
                    <a:pt x="54" y="6"/>
                  </a:cubicBezTo>
                  <a:cubicBezTo>
                    <a:pt x="47" y="6"/>
                    <a:pt x="40" y="8"/>
                    <a:pt x="33" y="8"/>
                  </a:cubicBezTo>
                  <a:cubicBezTo>
                    <a:pt x="32" y="8"/>
                    <a:pt x="31" y="8"/>
                    <a:pt x="30" y="8"/>
                  </a:cubicBezTo>
                  <a:cubicBezTo>
                    <a:pt x="20" y="8"/>
                    <a:pt x="9" y="6"/>
                    <a:pt x="0" y="1"/>
                  </a:cubicBezTo>
                  <a:moveTo>
                    <a:pt x="135" y="0"/>
                  </a:moveTo>
                  <a:cubicBezTo>
                    <a:pt x="134" y="1"/>
                    <a:pt x="133" y="2"/>
                    <a:pt x="131" y="3"/>
                  </a:cubicBezTo>
                  <a:cubicBezTo>
                    <a:pt x="124" y="9"/>
                    <a:pt x="114" y="14"/>
                    <a:pt x="112" y="23"/>
                  </a:cubicBezTo>
                  <a:cubicBezTo>
                    <a:pt x="116" y="18"/>
                    <a:pt x="123" y="14"/>
                    <a:pt x="129" y="9"/>
                  </a:cubicBezTo>
                  <a:cubicBezTo>
                    <a:pt x="131" y="7"/>
                    <a:pt x="133" y="5"/>
                    <a:pt x="135" y="2"/>
                  </a:cubicBezTo>
                  <a:cubicBezTo>
                    <a:pt x="135" y="2"/>
                    <a:pt x="135" y="1"/>
                    <a:pt x="135"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2" name="íSļiďé"/>
            <p:cNvSpPr/>
            <p:nvPr/>
          </p:nvSpPr>
          <p:spPr bwMode="auto">
            <a:xfrm>
              <a:off x="15928" y="6908"/>
              <a:ext cx="539" cy="682"/>
            </a:xfrm>
            <a:custGeom>
              <a:avLst/>
              <a:gdLst>
                <a:gd name="T0" fmla="*/ 8 w 321"/>
                <a:gd name="T1" fmla="*/ 57 h 408"/>
                <a:gd name="T2" fmla="*/ 16 w 321"/>
                <a:gd name="T3" fmla="*/ 51 h 408"/>
                <a:gd name="T4" fmla="*/ 18 w 321"/>
                <a:gd name="T5" fmla="*/ 21 h 408"/>
                <a:gd name="T6" fmla="*/ 46 w 321"/>
                <a:gd name="T7" fmla="*/ 7 h 408"/>
                <a:gd name="T8" fmla="*/ 79 w 321"/>
                <a:gd name="T9" fmla="*/ 14 h 408"/>
                <a:gd name="T10" fmla="*/ 131 w 321"/>
                <a:gd name="T11" fmla="*/ 4 h 408"/>
                <a:gd name="T12" fmla="*/ 180 w 321"/>
                <a:gd name="T13" fmla="*/ 13 h 408"/>
                <a:gd name="T14" fmla="*/ 206 w 321"/>
                <a:gd name="T15" fmla="*/ 58 h 408"/>
                <a:gd name="T16" fmla="*/ 228 w 321"/>
                <a:gd name="T17" fmla="*/ 66 h 408"/>
                <a:gd name="T18" fmla="*/ 247 w 321"/>
                <a:gd name="T19" fmla="*/ 84 h 408"/>
                <a:gd name="T20" fmla="*/ 262 w 321"/>
                <a:gd name="T21" fmla="*/ 145 h 408"/>
                <a:gd name="T22" fmla="*/ 256 w 321"/>
                <a:gd name="T23" fmla="*/ 180 h 408"/>
                <a:gd name="T24" fmla="*/ 258 w 321"/>
                <a:gd name="T25" fmla="*/ 216 h 408"/>
                <a:gd name="T26" fmla="*/ 280 w 321"/>
                <a:gd name="T27" fmla="*/ 244 h 408"/>
                <a:gd name="T28" fmla="*/ 288 w 321"/>
                <a:gd name="T29" fmla="*/ 247 h 408"/>
                <a:gd name="T30" fmla="*/ 292 w 321"/>
                <a:gd name="T31" fmla="*/ 270 h 408"/>
                <a:gd name="T32" fmla="*/ 285 w 321"/>
                <a:gd name="T33" fmla="*/ 302 h 408"/>
                <a:gd name="T34" fmla="*/ 309 w 321"/>
                <a:gd name="T35" fmla="*/ 311 h 408"/>
                <a:gd name="T36" fmla="*/ 315 w 321"/>
                <a:gd name="T37" fmla="*/ 320 h 408"/>
                <a:gd name="T38" fmla="*/ 300 w 321"/>
                <a:gd name="T39" fmla="*/ 372 h 408"/>
                <a:gd name="T40" fmla="*/ 281 w 321"/>
                <a:gd name="T41" fmla="*/ 394 h 408"/>
                <a:gd name="T42" fmla="*/ 280 w 321"/>
                <a:gd name="T43" fmla="*/ 404 h 408"/>
                <a:gd name="T44" fmla="*/ 266 w 321"/>
                <a:gd name="T45" fmla="*/ 407 h 408"/>
                <a:gd name="T46" fmla="*/ 254 w 321"/>
                <a:gd name="T47" fmla="*/ 402 h 408"/>
                <a:gd name="T48" fmla="*/ 244 w 321"/>
                <a:gd name="T49" fmla="*/ 384 h 408"/>
                <a:gd name="T50" fmla="*/ 224 w 321"/>
                <a:gd name="T51" fmla="*/ 375 h 408"/>
                <a:gd name="T52" fmla="*/ 202 w 321"/>
                <a:gd name="T53" fmla="*/ 377 h 408"/>
                <a:gd name="T54" fmla="*/ 155 w 321"/>
                <a:gd name="T55" fmla="*/ 360 h 408"/>
                <a:gd name="T56" fmla="*/ 142 w 321"/>
                <a:gd name="T57" fmla="*/ 334 h 408"/>
                <a:gd name="T58" fmla="*/ 146 w 321"/>
                <a:gd name="T59" fmla="*/ 316 h 408"/>
                <a:gd name="T60" fmla="*/ 125 w 321"/>
                <a:gd name="T61" fmla="*/ 270 h 408"/>
                <a:gd name="T62" fmla="*/ 92 w 321"/>
                <a:gd name="T63" fmla="*/ 230 h 408"/>
                <a:gd name="T64" fmla="*/ 90 w 321"/>
                <a:gd name="T65" fmla="*/ 166 h 408"/>
                <a:gd name="T66" fmla="*/ 20 w 321"/>
                <a:gd name="T67" fmla="*/ 81 h 408"/>
                <a:gd name="T68" fmla="*/ 8 w 321"/>
                <a:gd name="T69" fmla="*/ 5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1" h="408">
                  <a:moveTo>
                    <a:pt x="8" y="57"/>
                  </a:moveTo>
                  <a:cubicBezTo>
                    <a:pt x="10" y="55"/>
                    <a:pt x="14" y="54"/>
                    <a:pt x="16" y="51"/>
                  </a:cubicBezTo>
                  <a:cubicBezTo>
                    <a:pt x="23" y="44"/>
                    <a:pt x="16" y="31"/>
                    <a:pt x="18" y="21"/>
                  </a:cubicBezTo>
                  <a:cubicBezTo>
                    <a:pt x="21" y="10"/>
                    <a:pt x="35" y="6"/>
                    <a:pt x="46" y="7"/>
                  </a:cubicBezTo>
                  <a:cubicBezTo>
                    <a:pt x="57" y="8"/>
                    <a:pt x="68" y="13"/>
                    <a:pt x="79" y="14"/>
                  </a:cubicBezTo>
                  <a:cubicBezTo>
                    <a:pt x="97" y="16"/>
                    <a:pt x="114" y="9"/>
                    <a:pt x="131" y="4"/>
                  </a:cubicBezTo>
                  <a:cubicBezTo>
                    <a:pt x="148" y="0"/>
                    <a:pt x="168" y="0"/>
                    <a:pt x="180" y="13"/>
                  </a:cubicBezTo>
                  <a:cubicBezTo>
                    <a:pt x="192" y="26"/>
                    <a:pt x="191" y="48"/>
                    <a:pt x="206" y="58"/>
                  </a:cubicBezTo>
                  <a:cubicBezTo>
                    <a:pt x="213" y="62"/>
                    <a:pt x="221" y="62"/>
                    <a:pt x="228" y="66"/>
                  </a:cubicBezTo>
                  <a:cubicBezTo>
                    <a:pt x="236" y="70"/>
                    <a:pt x="243" y="76"/>
                    <a:pt x="247" y="84"/>
                  </a:cubicBezTo>
                  <a:cubicBezTo>
                    <a:pt x="259" y="102"/>
                    <a:pt x="264" y="124"/>
                    <a:pt x="262" y="145"/>
                  </a:cubicBezTo>
                  <a:cubicBezTo>
                    <a:pt x="261" y="157"/>
                    <a:pt x="257" y="168"/>
                    <a:pt x="256" y="180"/>
                  </a:cubicBezTo>
                  <a:cubicBezTo>
                    <a:pt x="255" y="192"/>
                    <a:pt x="255" y="204"/>
                    <a:pt x="258" y="216"/>
                  </a:cubicBezTo>
                  <a:cubicBezTo>
                    <a:pt x="261" y="228"/>
                    <a:pt x="268" y="241"/>
                    <a:pt x="280" y="244"/>
                  </a:cubicBezTo>
                  <a:cubicBezTo>
                    <a:pt x="283" y="245"/>
                    <a:pt x="286" y="246"/>
                    <a:pt x="288" y="247"/>
                  </a:cubicBezTo>
                  <a:cubicBezTo>
                    <a:pt x="295" y="252"/>
                    <a:pt x="294" y="262"/>
                    <a:pt x="292" y="270"/>
                  </a:cubicBezTo>
                  <a:cubicBezTo>
                    <a:pt x="285" y="302"/>
                    <a:pt x="285" y="302"/>
                    <a:pt x="285" y="302"/>
                  </a:cubicBezTo>
                  <a:cubicBezTo>
                    <a:pt x="292" y="308"/>
                    <a:pt x="303" y="305"/>
                    <a:pt x="309" y="311"/>
                  </a:cubicBezTo>
                  <a:cubicBezTo>
                    <a:pt x="312" y="313"/>
                    <a:pt x="314" y="316"/>
                    <a:pt x="315" y="320"/>
                  </a:cubicBezTo>
                  <a:cubicBezTo>
                    <a:pt x="321" y="338"/>
                    <a:pt x="316" y="359"/>
                    <a:pt x="300" y="372"/>
                  </a:cubicBezTo>
                  <a:cubicBezTo>
                    <a:pt x="292" y="379"/>
                    <a:pt x="282" y="384"/>
                    <a:pt x="281" y="394"/>
                  </a:cubicBezTo>
                  <a:cubicBezTo>
                    <a:pt x="281" y="397"/>
                    <a:pt x="281" y="401"/>
                    <a:pt x="280" y="404"/>
                  </a:cubicBezTo>
                  <a:cubicBezTo>
                    <a:pt x="277" y="408"/>
                    <a:pt x="271" y="408"/>
                    <a:pt x="266" y="407"/>
                  </a:cubicBezTo>
                  <a:cubicBezTo>
                    <a:pt x="262" y="406"/>
                    <a:pt x="258" y="405"/>
                    <a:pt x="254" y="402"/>
                  </a:cubicBezTo>
                  <a:cubicBezTo>
                    <a:pt x="249" y="398"/>
                    <a:pt x="248" y="390"/>
                    <a:pt x="244" y="384"/>
                  </a:cubicBezTo>
                  <a:cubicBezTo>
                    <a:pt x="240" y="378"/>
                    <a:pt x="232" y="375"/>
                    <a:pt x="224" y="375"/>
                  </a:cubicBezTo>
                  <a:cubicBezTo>
                    <a:pt x="217" y="375"/>
                    <a:pt x="210" y="377"/>
                    <a:pt x="202" y="377"/>
                  </a:cubicBezTo>
                  <a:cubicBezTo>
                    <a:pt x="185" y="378"/>
                    <a:pt x="168" y="372"/>
                    <a:pt x="155" y="360"/>
                  </a:cubicBezTo>
                  <a:cubicBezTo>
                    <a:pt x="147" y="353"/>
                    <a:pt x="141" y="344"/>
                    <a:pt x="142" y="334"/>
                  </a:cubicBezTo>
                  <a:cubicBezTo>
                    <a:pt x="142" y="328"/>
                    <a:pt x="145" y="322"/>
                    <a:pt x="146" y="316"/>
                  </a:cubicBezTo>
                  <a:cubicBezTo>
                    <a:pt x="149" y="299"/>
                    <a:pt x="138" y="283"/>
                    <a:pt x="125" y="270"/>
                  </a:cubicBezTo>
                  <a:cubicBezTo>
                    <a:pt x="113" y="258"/>
                    <a:pt x="98" y="247"/>
                    <a:pt x="92" y="230"/>
                  </a:cubicBezTo>
                  <a:cubicBezTo>
                    <a:pt x="84" y="210"/>
                    <a:pt x="92" y="187"/>
                    <a:pt x="90" y="166"/>
                  </a:cubicBezTo>
                  <a:cubicBezTo>
                    <a:pt x="86" y="127"/>
                    <a:pt x="53" y="97"/>
                    <a:pt x="20" y="81"/>
                  </a:cubicBezTo>
                  <a:cubicBezTo>
                    <a:pt x="12" y="77"/>
                    <a:pt x="0" y="67"/>
                    <a:pt x="8" y="57"/>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3" name="ïṡlïḑe"/>
            <p:cNvSpPr/>
            <p:nvPr/>
          </p:nvSpPr>
          <p:spPr bwMode="auto">
            <a:xfrm>
              <a:off x="15934" y="6919"/>
              <a:ext cx="55" cy="109"/>
            </a:xfrm>
            <a:custGeom>
              <a:avLst/>
              <a:gdLst>
                <a:gd name="T0" fmla="*/ 33 w 33"/>
                <a:gd name="T1" fmla="*/ 0 h 65"/>
                <a:gd name="T2" fmla="*/ 15 w 33"/>
                <a:gd name="T3" fmla="*/ 14 h 65"/>
                <a:gd name="T4" fmla="*/ 13 w 33"/>
                <a:gd name="T5" fmla="*/ 44 h 65"/>
                <a:gd name="T6" fmla="*/ 5 w 33"/>
                <a:gd name="T7" fmla="*/ 50 h 65"/>
                <a:gd name="T8" fmla="*/ 5 w 33"/>
                <a:gd name="T9" fmla="*/ 65 h 65"/>
                <a:gd name="T10" fmla="*/ 5 w 33"/>
                <a:gd name="T11" fmla="*/ 50 h 65"/>
                <a:gd name="T12" fmla="*/ 13 w 33"/>
                <a:gd name="T13" fmla="*/ 44 h 65"/>
                <a:gd name="T14" fmla="*/ 15 w 33"/>
                <a:gd name="T15" fmla="*/ 14 h 65"/>
                <a:gd name="T16" fmla="*/ 33 w 33"/>
                <a:gd name="T17" fmla="*/ 0 h 65"/>
                <a:gd name="T18" fmla="*/ 33 w 33"/>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5">
                  <a:moveTo>
                    <a:pt x="33" y="0"/>
                  </a:moveTo>
                  <a:cubicBezTo>
                    <a:pt x="25" y="1"/>
                    <a:pt x="17" y="6"/>
                    <a:pt x="15" y="14"/>
                  </a:cubicBezTo>
                  <a:cubicBezTo>
                    <a:pt x="13" y="24"/>
                    <a:pt x="20" y="36"/>
                    <a:pt x="13" y="44"/>
                  </a:cubicBezTo>
                  <a:cubicBezTo>
                    <a:pt x="10" y="46"/>
                    <a:pt x="7" y="48"/>
                    <a:pt x="5" y="50"/>
                  </a:cubicBezTo>
                  <a:cubicBezTo>
                    <a:pt x="0" y="55"/>
                    <a:pt x="2" y="60"/>
                    <a:pt x="5" y="65"/>
                  </a:cubicBezTo>
                  <a:cubicBezTo>
                    <a:pt x="2" y="60"/>
                    <a:pt x="1" y="55"/>
                    <a:pt x="5" y="50"/>
                  </a:cubicBezTo>
                  <a:cubicBezTo>
                    <a:pt x="7" y="48"/>
                    <a:pt x="11" y="47"/>
                    <a:pt x="13" y="44"/>
                  </a:cubicBezTo>
                  <a:cubicBezTo>
                    <a:pt x="20" y="37"/>
                    <a:pt x="13" y="24"/>
                    <a:pt x="15" y="14"/>
                  </a:cubicBezTo>
                  <a:cubicBezTo>
                    <a:pt x="17" y="7"/>
                    <a:pt x="25" y="2"/>
                    <a:pt x="33" y="0"/>
                  </a:cubicBezTo>
                  <a:cubicBezTo>
                    <a:pt x="33" y="0"/>
                    <a:pt x="33" y="0"/>
                    <a:pt x="3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4" name="ïślídê"/>
            <p:cNvSpPr/>
            <p:nvPr/>
          </p:nvSpPr>
          <p:spPr bwMode="auto">
            <a:xfrm>
              <a:off x="16169" y="7435"/>
              <a:ext cx="4" cy="19"/>
            </a:xfrm>
            <a:custGeom>
              <a:avLst/>
              <a:gdLst>
                <a:gd name="T0" fmla="*/ 3 w 3"/>
                <a:gd name="T1" fmla="*/ 0 h 12"/>
                <a:gd name="T2" fmla="*/ 3 w 3"/>
                <a:gd name="T3" fmla="*/ 1 h 12"/>
                <a:gd name="T4" fmla="*/ 0 w 3"/>
                <a:gd name="T5" fmla="*/ 12 h 12"/>
                <a:gd name="T6" fmla="*/ 3 w 3"/>
                <a:gd name="T7" fmla="*/ 1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cubicBezTo>
                    <a:pt x="3" y="1"/>
                    <a:pt x="3" y="1"/>
                    <a:pt x="3" y="1"/>
                  </a:cubicBezTo>
                  <a:cubicBezTo>
                    <a:pt x="2" y="5"/>
                    <a:pt x="1" y="8"/>
                    <a:pt x="0" y="12"/>
                  </a:cubicBezTo>
                  <a:cubicBezTo>
                    <a:pt x="1" y="9"/>
                    <a:pt x="2" y="5"/>
                    <a:pt x="3" y="1"/>
                  </a:cubicBezTo>
                  <a:cubicBezTo>
                    <a:pt x="3" y="1"/>
                    <a:pt x="3" y="1"/>
                    <a:pt x="3"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5" name="iŝḷidé"/>
            <p:cNvSpPr/>
            <p:nvPr/>
          </p:nvSpPr>
          <p:spPr bwMode="auto">
            <a:xfrm>
              <a:off x="16398" y="7574"/>
              <a:ext cx="2" cy="10"/>
            </a:xfrm>
            <a:custGeom>
              <a:avLst/>
              <a:gdLst>
                <a:gd name="T0" fmla="*/ 1 w 1"/>
                <a:gd name="T1" fmla="*/ 0 h 6"/>
                <a:gd name="T2" fmla="*/ 0 w 1"/>
                <a:gd name="T3" fmla="*/ 6 h 6"/>
                <a:gd name="T4" fmla="*/ 0 w 1"/>
                <a:gd name="T5" fmla="*/ 5 h 6"/>
                <a:gd name="T6" fmla="*/ 1 w 1"/>
                <a:gd name="T7" fmla="*/ 0 h 6"/>
                <a:gd name="T8" fmla="*/ 1 w 1"/>
                <a:gd name="T9" fmla="*/ 0 h 6"/>
              </a:gdLst>
              <a:ahLst/>
              <a:cxnLst>
                <a:cxn ang="0">
                  <a:pos x="T0" y="T1"/>
                </a:cxn>
                <a:cxn ang="0">
                  <a:pos x="T2" y="T3"/>
                </a:cxn>
                <a:cxn ang="0">
                  <a:pos x="T4" y="T5"/>
                </a:cxn>
                <a:cxn ang="0">
                  <a:pos x="T6" y="T7"/>
                </a:cxn>
                <a:cxn ang="0">
                  <a:pos x="T8" y="T9"/>
                </a:cxn>
              </a:cxnLst>
              <a:rect l="0" t="0" r="r" b="b"/>
              <a:pathLst>
                <a:path w="1" h="6">
                  <a:moveTo>
                    <a:pt x="1" y="0"/>
                  </a:moveTo>
                  <a:cubicBezTo>
                    <a:pt x="1" y="2"/>
                    <a:pt x="0" y="4"/>
                    <a:pt x="0" y="6"/>
                  </a:cubicBezTo>
                  <a:cubicBezTo>
                    <a:pt x="0" y="5"/>
                    <a:pt x="0" y="5"/>
                    <a:pt x="0" y="5"/>
                  </a:cubicBezTo>
                  <a:cubicBezTo>
                    <a:pt x="1" y="4"/>
                    <a:pt x="1" y="2"/>
                    <a:pt x="1" y="0"/>
                  </a:cubicBezTo>
                  <a:cubicBezTo>
                    <a:pt x="1" y="0"/>
                    <a:pt x="1" y="0"/>
                    <a:pt x="1"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6" name="îSlíďé"/>
            <p:cNvSpPr/>
            <p:nvPr/>
          </p:nvSpPr>
          <p:spPr bwMode="auto">
            <a:xfrm>
              <a:off x="15936" y="6919"/>
              <a:ext cx="464" cy="669"/>
            </a:xfrm>
            <a:custGeom>
              <a:avLst/>
              <a:gdLst>
                <a:gd name="T0" fmla="*/ 32 w 277"/>
                <a:gd name="T1" fmla="*/ 0 h 400"/>
                <a:gd name="T2" fmla="*/ 14 w 277"/>
                <a:gd name="T3" fmla="*/ 14 h 400"/>
                <a:gd name="T4" fmla="*/ 12 w 277"/>
                <a:gd name="T5" fmla="*/ 44 h 400"/>
                <a:gd name="T6" fmla="*/ 4 w 277"/>
                <a:gd name="T7" fmla="*/ 50 h 400"/>
                <a:gd name="T8" fmla="*/ 4 w 277"/>
                <a:gd name="T9" fmla="*/ 65 h 400"/>
                <a:gd name="T10" fmla="*/ 16 w 277"/>
                <a:gd name="T11" fmla="*/ 73 h 400"/>
                <a:gd name="T12" fmla="*/ 86 w 277"/>
                <a:gd name="T13" fmla="*/ 158 h 400"/>
                <a:gd name="T14" fmla="*/ 88 w 277"/>
                <a:gd name="T15" fmla="*/ 223 h 400"/>
                <a:gd name="T16" fmla="*/ 121 w 277"/>
                <a:gd name="T17" fmla="*/ 263 h 400"/>
                <a:gd name="T18" fmla="*/ 142 w 277"/>
                <a:gd name="T19" fmla="*/ 308 h 400"/>
                <a:gd name="T20" fmla="*/ 142 w 277"/>
                <a:gd name="T21" fmla="*/ 309 h 400"/>
                <a:gd name="T22" fmla="*/ 139 w 277"/>
                <a:gd name="T23" fmla="*/ 320 h 400"/>
                <a:gd name="T24" fmla="*/ 138 w 277"/>
                <a:gd name="T25" fmla="*/ 327 h 400"/>
                <a:gd name="T26" fmla="*/ 151 w 277"/>
                <a:gd name="T27" fmla="*/ 353 h 400"/>
                <a:gd name="T28" fmla="*/ 195 w 277"/>
                <a:gd name="T29" fmla="*/ 370 h 400"/>
                <a:gd name="T30" fmla="*/ 198 w 277"/>
                <a:gd name="T31" fmla="*/ 370 h 400"/>
                <a:gd name="T32" fmla="*/ 219 w 277"/>
                <a:gd name="T33" fmla="*/ 368 h 400"/>
                <a:gd name="T34" fmla="*/ 221 w 277"/>
                <a:gd name="T35" fmla="*/ 368 h 400"/>
                <a:gd name="T36" fmla="*/ 222 w 277"/>
                <a:gd name="T37" fmla="*/ 368 h 400"/>
                <a:gd name="T38" fmla="*/ 241 w 277"/>
                <a:gd name="T39" fmla="*/ 377 h 400"/>
                <a:gd name="T40" fmla="*/ 250 w 277"/>
                <a:gd name="T41" fmla="*/ 395 h 400"/>
                <a:gd name="T42" fmla="*/ 262 w 277"/>
                <a:gd name="T43" fmla="*/ 399 h 400"/>
                <a:gd name="T44" fmla="*/ 268 w 277"/>
                <a:gd name="T45" fmla="*/ 400 h 400"/>
                <a:gd name="T46" fmla="*/ 276 w 277"/>
                <a:gd name="T47" fmla="*/ 397 h 400"/>
                <a:gd name="T48" fmla="*/ 277 w 277"/>
                <a:gd name="T49" fmla="*/ 391 h 400"/>
                <a:gd name="T50" fmla="*/ 266 w 277"/>
                <a:gd name="T51" fmla="*/ 386 h 400"/>
                <a:gd name="T52" fmla="*/ 256 w 277"/>
                <a:gd name="T53" fmla="*/ 368 h 400"/>
                <a:gd name="T54" fmla="*/ 237 w 277"/>
                <a:gd name="T55" fmla="*/ 359 h 400"/>
                <a:gd name="T56" fmla="*/ 236 w 277"/>
                <a:gd name="T57" fmla="*/ 359 h 400"/>
                <a:gd name="T58" fmla="*/ 235 w 277"/>
                <a:gd name="T59" fmla="*/ 359 h 400"/>
                <a:gd name="T60" fmla="*/ 214 w 277"/>
                <a:gd name="T61" fmla="*/ 361 h 400"/>
                <a:gd name="T62" fmla="*/ 211 w 277"/>
                <a:gd name="T63" fmla="*/ 361 h 400"/>
                <a:gd name="T64" fmla="*/ 166 w 277"/>
                <a:gd name="T65" fmla="*/ 344 h 400"/>
                <a:gd name="T66" fmla="*/ 154 w 277"/>
                <a:gd name="T67" fmla="*/ 318 h 400"/>
                <a:gd name="T68" fmla="*/ 158 w 277"/>
                <a:gd name="T69" fmla="*/ 300 h 400"/>
                <a:gd name="T70" fmla="*/ 137 w 277"/>
                <a:gd name="T71" fmla="*/ 254 h 400"/>
                <a:gd name="T72" fmla="*/ 103 w 277"/>
                <a:gd name="T73" fmla="*/ 214 h 400"/>
                <a:gd name="T74" fmla="*/ 101 w 277"/>
                <a:gd name="T75" fmla="*/ 149 h 400"/>
                <a:gd name="T76" fmla="*/ 31 w 277"/>
                <a:gd name="T77" fmla="*/ 65 h 400"/>
                <a:gd name="T78" fmla="*/ 19 w 277"/>
                <a:gd name="T79" fmla="*/ 41 h 400"/>
                <a:gd name="T80" fmla="*/ 27 w 277"/>
                <a:gd name="T81" fmla="*/ 35 h 400"/>
                <a:gd name="T82" fmla="*/ 30 w 277"/>
                <a:gd name="T83" fmla="*/ 5 h 400"/>
                <a:gd name="T84" fmla="*/ 32 w 277"/>
                <a:gd name="T8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 h="400">
                  <a:moveTo>
                    <a:pt x="32" y="0"/>
                  </a:moveTo>
                  <a:cubicBezTo>
                    <a:pt x="24" y="2"/>
                    <a:pt x="16" y="7"/>
                    <a:pt x="14" y="14"/>
                  </a:cubicBezTo>
                  <a:cubicBezTo>
                    <a:pt x="12" y="24"/>
                    <a:pt x="19" y="37"/>
                    <a:pt x="12" y="44"/>
                  </a:cubicBezTo>
                  <a:cubicBezTo>
                    <a:pt x="10" y="47"/>
                    <a:pt x="6" y="48"/>
                    <a:pt x="4" y="50"/>
                  </a:cubicBezTo>
                  <a:cubicBezTo>
                    <a:pt x="0" y="55"/>
                    <a:pt x="1" y="60"/>
                    <a:pt x="4" y="65"/>
                  </a:cubicBezTo>
                  <a:cubicBezTo>
                    <a:pt x="7" y="68"/>
                    <a:pt x="12" y="72"/>
                    <a:pt x="16" y="73"/>
                  </a:cubicBezTo>
                  <a:cubicBezTo>
                    <a:pt x="49" y="90"/>
                    <a:pt x="82" y="119"/>
                    <a:pt x="86" y="158"/>
                  </a:cubicBezTo>
                  <a:cubicBezTo>
                    <a:pt x="88" y="180"/>
                    <a:pt x="80" y="203"/>
                    <a:pt x="88" y="223"/>
                  </a:cubicBezTo>
                  <a:cubicBezTo>
                    <a:pt x="94" y="239"/>
                    <a:pt x="109" y="251"/>
                    <a:pt x="121" y="263"/>
                  </a:cubicBezTo>
                  <a:cubicBezTo>
                    <a:pt x="133" y="275"/>
                    <a:pt x="145" y="291"/>
                    <a:pt x="142" y="308"/>
                  </a:cubicBezTo>
                  <a:cubicBezTo>
                    <a:pt x="142" y="309"/>
                    <a:pt x="142" y="309"/>
                    <a:pt x="142" y="309"/>
                  </a:cubicBezTo>
                  <a:cubicBezTo>
                    <a:pt x="141" y="313"/>
                    <a:pt x="140" y="317"/>
                    <a:pt x="139" y="320"/>
                  </a:cubicBezTo>
                  <a:cubicBezTo>
                    <a:pt x="139" y="322"/>
                    <a:pt x="138" y="325"/>
                    <a:pt x="138" y="327"/>
                  </a:cubicBezTo>
                  <a:cubicBezTo>
                    <a:pt x="137" y="337"/>
                    <a:pt x="144" y="346"/>
                    <a:pt x="151" y="353"/>
                  </a:cubicBezTo>
                  <a:cubicBezTo>
                    <a:pt x="163" y="364"/>
                    <a:pt x="179" y="370"/>
                    <a:pt x="195" y="370"/>
                  </a:cubicBezTo>
                  <a:cubicBezTo>
                    <a:pt x="196" y="370"/>
                    <a:pt x="197" y="370"/>
                    <a:pt x="198" y="370"/>
                  </a:cubicBezTo>
                  <a:cubicBezTo>
                    <a:pt x="205" y="370"/>
                    <a:pt x="212" y="368"/>
                    <a:pt x="219" y="368"/>
                  </a:cubicBezTo>
                  <a:cubicBezTo>
                    <a:pt x="220" y="368"/>
                    <a:pt x="220" y="368"/>
                    <a:pt x="221" y="368"/>
                  </a:cubicBezTo>
                  <a:cubicBezTo>
                    <a:pt x="221" y="368"/>
                    <a:pt x="221" y="368"/>
                    <a:pt x="222" y="368"/>
                  </a:cubicBezTo>
                  <a:cubicBezTo>
                    <a:pt x="229" y="368"/>
                    <a:pt x="236" y="371"/>
                    <a:pt x="241" y="377"/>
                  </a:cubicBezTo>
                  <a:cubicBezTo>
                    <a:pt x="245" y="383"/>
                    <a:pt x="245" y="391"/>
                    <a:pt x="250" y="395"/>
                  </a:cubicBezTo>
                  <a:cubicBezTo>
                    <a:pt x="254" y="398"/>
                    <a:pt x="258" y="399"/>
                    <a:pt x="262" y="399"/>
                  </a:cubicBezTo>
                  <a:cubicBezTo>
                    <a:pt x="264" y="400"/>
                    <a:pt x="266" y="400"/>
                    <a:pt x="268" y="400"/>
                  </a:cubicBezTo>
                  <a:cubicBezTo>
                    <a:pt x="271" y="400"/>
                    <a:pt x="274" y="399"/>
                    <a:pt x="276" y="397"/>
                  </a:cubicBezTo>
                  <a:cubicBezTo>
                    <a:pt x="276" y="395"/>
                    <a:pt x="277" y="393"/>
                    <a:pt x="277" y="391"/>
                  </a:cubicBezTo>
                  <a:cubicBezTo>
                    <a:pt x="273" y="390"/>
                    <a:pt x="269" y="389"/>
                    <a:pt x="266" y="386"/>
                  </a:cubicBezTo>
                  <a:cubicBezTo>
                    <a:pt x="261" y="382"/>
                    <a:pt x="260" y="374"/>
                    <a:pt x="256" y="368"/>
                  </a:cubicBezTo>
                  <a:cubicBezTo>
                    <a:pt x="251" y="363"/>
                    <a:pt x="244" y="359"/>
                    <a:pt x="237" y="359"/>
                  </a:cubicBezTo>
                  <a:cubicBezTo>
                    <a:pt x="237" y="359"/>
                    <a:pt x="236" y="359"/>
                    <a:pt x="236" y="359"/>
                  </a:cubicBezTo>
                  <a:cubicBezTo>
                    <a:pt x="236" y="359"/>
                    <a:pt x="235" y="359"/>
                    <a:pt x="235" y="359"/>
                  </a:cubicBezTo>
                  <a:cubicBezTo>
                    <a:pt x="228" y="359"/>
                    <a:pt x="221" y="361"/>
                    <a:pt x="214" y="361"/>
                  </a:cubicBezTo>
                  <a:cubicBezTo>
                    <a:pt x="213" y="361"/>
                    <a:pt x="212" y="361"/>
                    <a:pt x="211" y="361"/>
                  </a:cubicBezTo>
                  <a:cubicBezTo>
                    <a:pt x="194" y="361"/>
                    <a:pt x="179" y="355"/>
                    <a:pt x="166" y="344"/>
                  </a:cubicBezTo>
                  <a:cubicBezTo>
                    <a:pt x="159" y="337"/>
                    <a:pt x="153" y="328"/>
                    <a:pt x="154" y="318"/>
                  </a:cubicBezTo>
                  <a:cubicBezTo>
                    <a:pt x="154" y="312"/>
                    <a:pt x="157" y="306"/>
                    <a:pt x="158" y="300"/>
                  </a:cubicBezTo>
                  <a:cubicBezTo>
                    <a:pt x="161" y="283"/>
                    <a:pt x="149" y="267"/>
                    <a:pt x="137" y="254"/>
                  </a:cubicBezTo>
                  <a:cubicBezTo>
                    <a:pt x="124" y="242"/>
                    <a:pt x="110" y="231"/>
                    <a:pt x="103" y="214"/>
                  </a:cubicBezTo>
                  <a:cubicBezTo>
                    <a:pt x="96" y="194"/>
                    <a:pt x="103" y="171"/>
                    <a:pt x="101" y="149"/>
                  </a:cubicBezTo>
                  <a:cubicBezTo>
                    <a:pt x="98" y="111"/>
                    <a:pt x="64" y="81"/>
                    <a:pt x="31" y="65"/>
                  </a:cubicBezTo>
                  <a:cubicBezTo>
                    <a:pt x="23" y="61"/>
                    <a:pt x="11" y="51"/>
                    <a:pt x="19" y="41"/>
                  </a:cubicBezTo>
                  <a:cubicBezTo>
                    <a:pt x="22" y="39"/>
                    <a:pt x="25" y="37"/>
                    <a:pt x="27" y="35"/>
                  </a:cubicBezTo>
                  <a:cubicBezTo>
                    <a:pt x="34" y="28"/>
                    <a:pt x="27" y="15"/>
                    <a:pt x="30" y="5"/>
                  </a:cubicBezTo>
                  <a:cubicBezTo>
                    <a:pt x="30" y="4"/>
                    <a:pt x="31" y="2"/>
                    <a:pt x="32"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7" name="î$ļíḓè"/>
            <p:cNvSpPr/>
            <p:nvPr/>
          </p:nvSpPr>
          <p:spPr bwMode="auto">
            <a:xfrm>
              <a:off x="14276" y="4476"/>
              <a:ext cx="1797" cy="2694"/>
            </a:xfrm>
            <a:custGeom>
              <a:avLst/>
              <a:gdLst>
                <a:gd name="T0" fmla="*/ 676 w 1074"/>
                <a:gd name="T1" fmla="*/ 1611 h 1611"/>
                <a:gd name="T2" fmla="*/ 399 w 1074"/>
                <a:gd name="T3" fmla="*/ 1611 h 1611"/>
                <a:gd name="T4" fmla="*/ 399 w 1074"/>
                <a:gd name="T5" fmla="*/ 1338 h 1611"/>
                <a:gd name="T6" fmla="*/ 676 w 1074"/>
                <a:gd name="T7" fmla="*/ 1338 h 1611"/>
                <a:gd name="T8" fmla="*/ 676 w 1074"/>
                <a:gd name="T9" fmla="*/ 1611 h 1611"/>
                <a:gd name="T10" fmla="*/ 672 w 1074"/>
                <a:gd name="T11" fmla="*/ 1200 h 1611"/>
                <a:gd name="T12" fmla="*/ 403 w 1074"/>
                <a:gd name="T13" fmla="*/ 1200 h 1611"/>
                <a:gd name="T14" fmla="*/ 806 w 1074"/>
                <a:gd name="T15" fmla="*/ 533 h 1611"/>
                <a:gd name="T16" fmla="*/ 537 w 1074"/>
                <a:gd name="T17" fmla="*/ 267 h 1611"/>
                <a:gd name="T18" fmla="*/ 269 w 1074"/>
                <a:gd name="T19" fmla="*/ 537 h 1611"/>
                <a:gd name="T20" fmla="*/ 0 w 1074"/>
                <a:gd name="T21" fmla="*/ 537 h 1611"/>
                <a:gd name="T22" fmla="*/ 535 w 1074"/>
                <a:gd name="T23" fmla="*/ 0 h 1611"/>
                <a:gd name="T24" fmla="*/ 537 w 1074"/>
                <a:gd name="T25" fmla="*/ 0 h 1611"/>
                <a:gd name="T26" fmla="*/ 1074 w 1074"/>
                <a:gd name="T27" fmla="*/ 533 h 1611"/>
                <a:gd name="T28" fmla="*/ 671 w 1074"/>
                <a:gd name="T29" fmla="*/ 1200 h 1611"/>
                <a:gd name="T30" fmla="*/ 672 w 1074"/>
                <a:gd name="T31" fmla="*/ 1200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4" h="1611">
                  <a:moveTo>
                    <a:pt x="676" y="1611"/>
                  </a:moveTo>
                  <a:cubicBezTo>
                    <a:pt x="399" y="1611"/>
                    <a:pt x="399" y="1611"/>
                    <a:pt x="399" y="1611"/>
                  </a:cubicBezTo>
                  <a:cubicBezTo>
                    <a:pt x="399" y="1338"/>
                    <a:pt x="399" y="1338"/>
                    <a:pt x="399" y="1338"/>
                  </a:cubicBezTo>
                  <a:cubicBezTo>
                    <a:pt x="676" y="1338"/>
                    <a:pt x="676" y="1338"/>
                    <a:pt x="676" y="1338"/>
                  </a:cubicBezTo>
                  <a:lnTo>
                    <a:pt x="676" y="1611"/>
                  </a:lnTo>
                  <a:close/>
                  <a:moveTo>
                    <a:pt x="672" y="1200"/>
                  </a:moveTo>
                  <a:cubicBezTo>
                    <a:pt x="403" y="1200"/>
                    <a:pt x="403" y="1200"/>
                    <a:pt x="403" y="1200"/>
                  </a:cubicBezTo>
                  <a:cubicBezTo>
                    <a:pt x="403" y="776"/>
                    <a:pt x="806" y="801"/>
                    <a:pt x="806" y="533"/>
                  </a:cubicBezTo>
                  <a:cubicBezTo>
                    <a:pt x="806" y="385"/>
                    <a:pt x="685" y="267"/>
                    <a:pt x="537" y="267"/>
                  </a:cubicBezTo>
                  <a:cubicBezTo>
                    <a:pt x="389" y="267"/>
                    <a:pt x="269" y="394"/>
                    <a:pt x="269" y="537"/>
                  </a:cubicBezTo>
                  <a:cubicBezTo>
                    <a:pt x="0" y="537"/>
                    <a:pt x="0" y="537"/>
                    <a:pt x="0" y="537"/>
                  </a:cubicBezTo>
                  <a:cubicBezTo>
                    <a:pt x="0" y="241"/>
                    <a:pt x="239" y="0"/>
                    <a:pt x="535" y="0"/>
                  </a:cubicBezTo>
                  <a:cubicBezTo>
                    <a:pt x="536" y="0"/>
                    <a:pt x="536" y="0"/>
                    <a:pt x="537" y="0"/>
                  </a:cubicBezTo>
                  <a:cubicBezTo>
                    <a:pt x="834" y="0"/>
                    <a:pt x="1074" y="236"/>
                    <a:pt x="1074" y="533"/>
                  </a:cubicBezTo>
                  <a:cubicBezTo>
                    <a:pt x="1074" y="868"/>
                    <a:pt x="671" y="906"/>
                    <a:pt x="671" y="1200"/>
                  </a:cubicBezTo>
                  <a:lnTo>
                    <a:pt x="672" y="1200"/>
                  </a:lnTo>
                  <a:close/>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8" name="išḻïḋé"/>
            <p:cNvSpPr/>
            <p:nvPr/>
          </p:nvSpPr>
          <p:spPr bwMode="auto">
            <a:xfrm>
              <a:off x="12806" y="6342"/>
              <a:ext cx="462" cy="690"/>
            </a:xfrm>
            <a:custGeom>
              <a:avLst/>
              <a:gdLst>
                <a:gd name="T0" fmla="*/ 174 w 276"/>
                <a:gd name="T1" fmla="*/ 343 h 413"/>
                <a:gd name="T2" fmla="*/ 102 w 276"/>
                <a:gd name="T3" fmla="*/ 343 h 413"/>
                <a:gd name="T4" fmla="*/ 102 w 276"/>
                <a:gd name="T5" fmla="*/ 413 h 413"/>
                <a:gd name="T6" fmla="*/ 174 w 276"/>
                <a:gd name="T7" fmla="*/ 413 h 413"/>
                <a:gd name="T8" fmla="*/ 174 w 276"/>
                <a:gd name="T9" fmla="*/ 343 h 413"/>
                <a:gd name="T10" fmla="*/ 138 w 276"/>
                <a:gd name="T11" fmla="*/ 0 h 413"/>
                <a:gd name="T12" fmla="*/ 0 w 276"/>
                <a:gd name="T13" fmla="*/ 136 h 413"/>
                <a:gd name="T14" fmla="*/ 69 w 276"/>
                <a:gd name="T15" fmla="*/ 136 h 413"/>
                <a:gd name="T16" fmla="*/ 138 w 276"/>
                <a:gd name="T17" fmla="*/ 67 h 413"/>
                <a:gd name="T18" fmla="*/ 138 w 276"/>
                <a:gd name="T19" fmla="*/ 67 h 413"/>
                <a:gd name="T20" fmla="*/ 138 w 276"/>
                <a:gd name="T21" fmla="*/ 67 h 413"/>
                <a:gd name="T22" fmla="*/ 207 w 276"/>
                <a:gd name="T23" fmla="*/ 135 h 413"/>
                <a:gd name="T24" fmla="*/ 103 w 276"/>
                <a:gd name="T25" fmla="*/ 307 h 413"/>
                <a:gd name="T26" fmla="*/ 172 w 276"/>
                <a:gd name="T27" fmla="*/ 307 h 413"/>
                <a:gd name="T28" fmla="*/ 172 w 276"/>
                <a:gd name="T29" fmla="*/ 307 h 413"/>
                <a:gd name="T30" fmla="*/ 276 w 276"/>
                <a:gd name="T31" fmla="*/ 135 h 413"/>
                <a:gd name="T32" fmla="*/ 140 w 276"/>
                <a:gd name="T33" fmla="*/ 0 h 413"/>
                <a:gd name="T34" fmla="*/ 138 w 276"/>
                <a:gd name="T3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413">
                  <a:moveTo>
                    <a:pt x="174" y="343"/>
                  </a:moveTo>
                  <a:cubicBezTo>
                    <a:pt x="102" y="343"/>
                    <a:pt x="102" y="343"/>
                    <a:pt x="102" y="343"/>
                  </a:cubicBezTo>
                  <a:cubicBezTo>
                    <a:pt x="102" y="413"/>
                    <a:pt x="102" y="413"/>
                    <a:pt x="102" y="413"/>
                  </a:cubicBezTo>
                  <a:cubicBezTo>
                    <a:pt x="174" y="413"/>
                    <a:pt x="174" y="413"/>
                    <a:pt x="174" y="413"/>
                  </a:cubicBezTo>
                  <a:cubicBezTo>
                    <a:pt x="174" y="343"/>
                    <a:pt x="174" y="343"/>
                    <a:pt x="174" y="343"/>
                  </a:cubicBezTo>
                  <a:moveTo>
                    <a:pt x="138" y="0"/>
                  </a:moveTo>
                  <a:cubicBezTo>
                    <a:pt x="62" y="0"/>
                    <a:pt x="1" y="61"/>
                    <a:pt x="0" y="136"/>
                  </a:cubicBezTo>
                  <a:cubicBezTo>
                    <a:pt x="69" y="136"/>
                    <a:pt x="69" y="136"/>
                    <a:pt x="69" y="136"/>
                  </a:cubicBezTo>
                  <a:cubicBezTo>
                    <a:pt x="69" y="98"/>
                    <a:pt x="100" y="68"/>
                    <a:pt x="138" y="67"/>
                  </a:cubicBezTo>
                  <a:cubicBezTo>
                    <a:pt x="138" y="67"/>
                    <a:pt x="138" y="67"/>
                    <a:pt x="138" y="67"/>
                  </a:cubicBezTo>
                  <a:cubicBezTo>
                    <a:pt x="138" y="67"/>
                    <a:pt x="138" y="67"/>
                    <a:pt x="138" y="67"/>
                  </a:cubicBezTo>
                  <a:cubicBezTo>
                    <a:pt x="176" y="67"/>
                    <a:pt x="207" y="97"/>
                    <a:pt x="207" y="135"/>
                  </a:cubicBezTo>
                  <a:cubicBezTo>
                    <a:pt x="207" y="205"/>
                    <a:pt x="103" y="198"/>
                    <a:pt x="103" y="307"/>
                  </a:cubicBezTo>
                  <a:cubicBezTo>
                    <a:pt x="172" y="307"/>
                    <a:pt x="172" y="307"/>
                    <a:pt x="172" y="307"/>
                  </a:cubicBezTo>
                  <a:cubicBezTo>
                    <a:pt x="172" y="307"/>
                    <a:pt x="172" y="307"/>
                    <a:pt x="172" y="307"/>
                  </a:cubicBezTo>
                  <a:cubicBezTo>
                    <a:pt x="172" y="232"/>
                    <a:pt x="276" y="222"/>
                    <a:pt x="276" y="135"/>
                  </a:cubicBezTo>
                  <a:cubicBezTo>
                    <a:pt x="275" y="61"/>
                    <a:pt x="214" y="1"/>
                    <a:pt x="140" y="0"/>
                  </a:cubicBezTo>
                  <a:cubicBezTo>
                    <a:pt x="139" y="0"/>
                    <a:pt x="139" y="0"/>
                    <a:pt x="138" y="0"/>
                  </a:cubicBezTo>
                </a:path>
              </a:pathLst>
            </a:custGeom>
            <a:solidFill>
              <a:srgbClr val="4285F4">
                <a:alpha val="20000"/>
              </a:srgbClr>
            </a:solidFill>
            <a:ln>
              <a:noFill/>
            </a:ln>
          </p:spPr>
          <p:txBody>
            <a:bodyPr anchor="ctr"/>
            <a:p>
              <a:pPr algn="ctr"/>
            </a:p>
          </p:txBody>
        </p:sp>
        <p:sp>
          <p:nvSpPr>
            <p:cNvPr id="7349" name="ïṥlïḍe"/>
            <p:cNvSpPr/>
            <p:nvPr/>
          </p:nvSpPr>
          <p:spPr bwMode="auto">
            <a:xfrm>
              <a:off x="13711" y="7160"/>
              <a:ext cx="462" cy="692"/>
            </a:xfrm>
            <a:custGeom>
              <a:avLst/>
              <a:gdLst>
                <a:gd name="T0" fmla="*/ 174 w 277"/>
                <a:gd name="T1" fmla="*/ 343 h 413"/>
                <a:gd name="T2" fmla="*/ 103 w 277"/>
                <a:gd name="T3" fmla="*/ 343 h 413"/>
                <a:gd name="T4" fmla="*/ 103 w 277"/>
                <a:gd name="T5" fmla="*/ 413 h 413"/>
                <a:gd name="T6" fmla="*/ 174 w 277"/>
                <a:gd name="T7" fmla="*/ 413 h 413"/>
                <a:gd name="T8" fmla="*/ 174 w 277"/>
                <a:gd name="T9" fmla="*/ 343 h 413"/>
                <a:gd name="T10" fmla="*/ 138 w 277"/>
                <a:gd name="T11" fmla="*/ 0 h 413"/>
                <a:gd name="T12" fmla="*/ 0 w 277"/>
                <a:gd name="T13" fmla="*/ 136 h 413"/>
                <a:gd name="T14" fmla="*/ 69 w 277"/>
                <a:gd name="T15" fmla="*/ 136 h 413"/>
                <a:gd name="T16" fmla="*/ 138 w 277"/>
                <a:gd name="T17" fmla="*/ 67 h 413"/>
                <a:gd name="T18" fmla="*/ 138 w 277"/>
                <a:gd name="T19" fmla="*/ 67 h 413"/>
                <a:gd name="T20" fmla="*/ 139 w 277"/>
                <a:gd name="T21" fmla="*/ 67 h 413"/>
                <a:gd name="T22" fmla="*/ 207 w 277"/>
                <a:gd name="T23" fmla="*/ 135 h 413"/>
                <a:gd name="T24" fmla="*/ 104 w 277"/>
                <a:gd name="T25" fmla="*/ 307 h 413"/>
                <a:gd name="T26" fmla="*/ 173 w 277"/>
                <a:gd name="T27" fmla="*/ 307 h 413"/>
                <a:gd name="T28" fmla="*/ 276 w 277"/>
                <a:gd name="T29" fmla="*/ 135 h 413"/>
                <a:gd name="T30" fmla="*/ 140 w 277"/>
                <a:gd name="T31" fmla="*/ 0 h 413"/>
                <a:gd name="T32" fmla="*/ 138 w 277"/>
                <a:gd name="T3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413">
                  <a:moveTo>
                    <a:pt x="174" y="343"/>
                  </a:moveTo>
                  <a:cubicBezTo>
                    <a:pt x="103" y="343"/>
                    <a:pt x="103" y="343"/>
                    <a:pt x="103" y="343"/>
                  </a:cubicBezTo>
                  <a:cubicBezTo>
                    <a:pt x="103" y="413"/>
                    <a:pt x="103" y="413"/>
                    <a:pt x="103" y="413"/>
                  </a:cubicBezTo>
                  <a:cubicBezTo>
                    <a:pt x="174" y="413"/>
                    <a:pt x="174" y="413"/>
                    <a:pt x="174" y="413"/>
                  </a:cubicBezTo>
                  <a:cubicBezTo>
                    <a:pt x="174" y="343"/>
                    <a:pt x="174" y="343"/>
                    <a:pt x="174" y="343"/>
                  </a:cubicBezTo>
                  <a:moveTo>
                    <a:pt x="138" y="0"/>
                  </a:moveTo>
                  <a:cubicBezTo>
                    <a:pt x="62" y="0"/>
                    <a:pt x="1" y="60"/>
                    <a:pt x="0" y="136"/>
                  </a:cubicBezTo>
                  <a:cubicBezTo>
                    <a:pt x="69" y="136"/>
                    <a:pt x="69" y="136"/>
                    <a:pt x="69" y="136"/>
                  </a:cubicBezTo>
                  <a:cubicBezTo>
                    <a:pt x="69" y="98"/>
                    <a:pt x="100" y="67"/>
                    <a:pt x="138" y="67"/>
                  </a:cubicBezTo>
                  <a:cubicBezTo>
                    <a:pt x="138" y="67"/>
                    <a:pt x="138" y="67"/>
                    <a:pt x="138" y="67"/>
                  </a:cubicBezTo>
                  <a:cubicBezTo>
                    <a:pt x="138" y="67"/>
                    <a:pt x="139" y="67"/>
                    <a:pt x="139" y="67"/>
                  </a:cubicBezTo>
                  <a:cubicBezTo>
                    <a:pt x="176" y="67"/>
                    <a:pt x="207" y="97"/>
                    <a:pt x="207" y="135"/>
                  </a:cubicBezTo>
                  <a:cubicBezTo>
                    <a:pt x="207" y="204"/>
                    <a:pt x="104" y="198"/>
                    <a:pt x="104" y="307"/>
                  </a:cubicBezTo>
                  <a:cubicBezTo>
                    <a:pt x="173" y="307"/>
                    <a:pt x="173" y="307"/>
                    <a:pt x="173" y="307"/>
                  </a:cubicBezTo>
                  <a:cubicBezTo>
                    <a:pt x="173" y="231"/>
                    <a:pt x="277" y="222"/>
                    <a:pt x="276" y="135"/>
                  </a:cubicBezTo>
                  <a:cubicBezTo>
                    <a:pt x="275" y="60"/>
                    <a:pt x="214" y="1"/>
                    <a:pt x="140" y="0"/>
                  </a:cubicBezTo>
                  <a:cubicBezTo>
                    <a:pt x="139" y="0"/>
                    <a:pt x="139" y="0"/>
                    <a:pt x="138" y="0"/>
                  </a:cubicBezTo>
                </a:path>
              </a:pathLst>
            </a:custGeom>
            <a:solidFill>
              <a:srgbClr val="4285F4">
                <a:alpha val="20000"/>
              </a:srgbClr>
            </a:solidFill>
            <a:ln>
              <a:noFill/>
            </a:ln>
          </p:spPr>
          <p:txBody>
            <a:bodyPr anchor="ctr"/>
            <a:p>
              <a:pPr algn="ctr"/>
            </a:p>
          </p:txBody>
        </p:sp>
        <p:sp>
          <p:nvSpPr>
            <p:cNvPr id="7350" name="ïŝľïďe"/>
            <p:cNvSpPr/>
            <p:nvPr/>
          </p:nvSpPr>
          <p:spPr bwMode="auto">
            <a:xfrm>
              <a:off x="14339" y="5899"/>
              <a:ext cx="336" cy="502"/>
            </a:xfrm>
            <a:custGeom>
              <a:avLst/>
              <a:gdLst>
                <a:gd name="T0" fmla="*/ 126 w 201"/>
                <a:gd name="T1" fmla="*/ 250 h 301"/>
                <a:gd name="T2" fmla="*/ 75 w 201"/>
                <a:gd name="T3" fmla="*/ 250 h 301"/>
                <a:gd name="T4" fmla="*/ 75 w 201"/>
                <a:gd name="T5" fmla="*/ 301 h 301"/>
                <a:gd name="T6" fmla="*/ 126 w 201"/>
                <a:gd name="T7" fmla="*/ 301 h 301"/>
                <a:gd name="T8" fmla="*/ 126 w 201"/>
                <a:gd name="T9" fmla="*/ 250 h 301"/>
                <a:gd name="T10" fmla="*/ 101 w 201"/>
                <a:gd name="T11" fmla="*/ 0 h 301"/>
                <a:gd name="T12" fmla="*/ 100 w 201"/>
                <a:gd name="T13" fmla="*/ 0 h 301"/>
                <a:gd name="T14" fmla="*/ 0 w 201"/>
                <a:gd name="T15" fmla="*/ 101 h 301"/>
                <a:gd name="T16" fmla="*/ 50 w 201"/>
                <a:gd name="T17" fmla="*/ 101 h 301"/>
                <a:gd name="T18" fmla="*/ 101 w 201"/>
                <a:gd name="T19" fmla="*/ 50 h 301"/>
                <a:gd name="T20" fmla="*/ 101 w 201"/>
                <a:gd name="T21" fmla="*/ 50 h 301"/>
                <a:gd name="T22" fmla="*/ 101 w 201"/>
                <a:gd name="T23" fmla="*/ 50 h 301"/>
                <a:gd name="T24" fmla="*/ 151 w 201"/>
                <a:gd name="T25" fmla="*/ 100 h 301"/>
                <a:gd name="T26" fmla="*/ 76 w 201"/>
                <a:gd name="T27" fmla="*/ 224 h 301"/>
                <a:gd name="T28" fmla="*/ 126 w 201"/>
                <a:gd name="T29" fmla="*/ 224 h 301"/>
                <a:gd name="T30" fmla="*/ 201 w 201"/>
                <a:gd name="T31" fmla="*/ 100 h 301"/>
                <a:gd name="T32" fmla="*/ 101 w 201"/>
                <a:gd name="T3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301">
                  <a:moveTo>
                    <a:pt x="126" y="250"/>
                  </a:moveTo>
                  <a:cubicBezTo>
                    <a:pt x="75" y="250"/>
                    <a:pt x="75" y="250"/>
                    <a:pt x="75" y="250"/>
                  </a:cubicBezTo>
                  <a:cubicBezTo>
                    <a:pt x="75" y="301"/>
                    <a:pt x="75" y="301"/>
                    <a:pt x="75" y="301"/>
                  </a:cubicBezTo>
                  <a:cubicBezTo>
                    <a:pt x="126" y="301"/>
                    <a:pt x="126" y="301"/>
                    <a:pt x="126" y="301"/>
                  </a:cubicBezTo>
                  <a:cubicBezTo>
                    <a:pt x="126" y="250"/>
                    <a:pt x="126" y="250"/>
                    <a:pt x="126" y="250"/>
                  </a:cubicBezTo>
                  <a:moveTo>
                    <a:pt x="101" y="0"/>
                  </a:moveTo>
                  <a:cubicBezTo>
                    <a:pt x="100" y="0"/>
                    <a:pt x="100" y="0"/>
                    <a:pt x="100" y="0"/>
                  </a:cubicBezTo>
                  <a:cubicBezTo>
                    <a:pt x="45" y="0"/>
                    <a:pt x="0" y="45"/>
                    <a:pt x="0" y="101"/>
                  </a:cubicBezTo>
                  <a:cubicBezTo>
                    <a:pt x="50" y="101"/>
                    <a:pt x="50" y="101"/>
                    <a:pt x="50" y="101"/>
                  </a:cubicBezTo>
                  <a:cubicBezTo>
                    <a:pt x="51" y="73"/>
                    <a:pt x="73" y="51"/>
                    <a:pt x="101" y="50"/>
                  </a:cubicBezTo>
                  <a:cubicBezTo>
                    <a:pt x="101" y="50"/>
                    <a:pt x="101" y="50"/>
                    <a:pt x="101" y="50"/>
                  </a:cubicBezTo>
                  <a:cubicBezTo>
                    <a:pt x="101" y="50"/>
                    <a:pt x="101" y="50"/>
                    <a:pt x="101" y="50"/>
                  </a:cubicBezTo>
                  <a:cubicBezTo>
                    <a:pt x="128" y="50"/>
                    <a:pt x="151" y="72"/>
                    <a:pt x="151" y="100"/>
                  </a:cubicBezTo>
                  <a:cubicBezTo>
                    <a:pt x="151" y="150"/>
                    <a:pt x="76" y="145"/>
                    <a:pt x="76" y="224"/>
                  </a:cubicBezTo>
                  <a:cubicBezTo>
                    <a:pt x="126" y="224"/>
                    <a:pt x="126" y="224"/>
                    <a:pt x="126" y="224"/>
                  </a:cubicBezTo>
                  <a:cubicBezTo>
                    <a:pt x="126" y="170"/>
                    <a:pt x="201" y="162"/>
                    <a:pt x="201" y="100"/>
                  </a:cubicBezTo>
                  <a:cubicBezTo>
                    <a:pt x="201" y="45"/>
                    <a:pt x="156" y="0"/>
                    <a:pt x="101" y="0"/>
                  </a:cubicBezTo>
                </a:path>
              </a:pathLst>
            </a:custGeom>
            <a:solidFill>
              <a:srgbClr val="4285F4">
                <a:alpha val="20000"/>
              </a:srgbClr>
            </a:solidFill>
            <a:ln>
              <a:noFill/>
            </a:ln>
          </p:spPr>
          <p:txBody>
            <a:bodyPr anchor="ctr"/>
            <a:p>
              <a:pPr algn="ctr"/>
            </a:p>
          </p:txBody>
        </p:sp>
        <p:sp>
          <p:nvSpPr>
            <p:cNvPr id="7351" name="î$ḻïḍê"/>
            <p:cNvSpPr/>
            <p:nvPr/>
          </p:nvSpPr>
          <p:spPr bwMode="auto">
            <a:xfrm>
              <a:off x="15909" y="6239"/>
              <a:ext cx="191" cy="283"/>
            </a:xfrm>
            <a:custGeom>
              <a:avLst/>
              <a:gdLst>
                <a:gd name="T0" fmla="*/ 72 w 114"/>
                <a:gd name="T1" fmla="*/ 140 h 169"/>
                <a:gd name="T2" fmla="*/ 43 w 114"/>
                <a:gd name="T3" fmla="*/ 140 h 169"/>
                <a:gd name="T4" fmla="*/ 43 w 114"/>
                <a:gd name="T5" fmla="*/ 169 h 169"/>
                <a:gd name="T6" fmla="*/ 72 w 114"/>
                <a:gd name="T7" fmla="*/ 169 h 169"/>
                <a:gd name="T8" fmla="*/ 72 w 114"/>
                <a:gd name="T9" fmla="*/ 140 h 169"/>
                <a:gd name="T10" fmla="*/ 57 w 114"/>
                <a:gd name="T11" fmla="*/ 0 h 169"/>
                <a:gd name="T12" fmla="*/ 0 w 114"/>
                <a:gd name="T13" fmla="*/ 56 h 169"/>
                <a:gd name="T14" fmla="*/ 29 w 114"/>
                <a:gd name="T15" fmla="*/ 56 h 169"/>
                <a:gd name="T16" fmla="*/ 57 w 114"/>
                <a:gd name="T17" fmla="*/ 27 h 169"/>
                <a:gd name="T18" fmla="*/ 57 w 114"/>
                <a:gd name="T19" fmla="*/ 27 h 169"/>
                <a:gd name="T20" fmla="*/ 85 w 114"/>
                <a:gd name="T21" fmla="*/ 55 h 169"/>
                <a:gd name="T22" fmla="*/ 43 w 114"/>
                <a:gd name="T23" fmla="*/ 126 h 169"/>
                <a:gd name="T24" fmla="*/ 71 w 114"/>
                <a:gd name="T25" fmla="*/ 126 h 169"/>
                <a:gd name="T26" fmla="*/ 114 w 114"/>
                <a:gd name="T27" fmla="*/ 55 h 169"/>
                <a:gd name="T28" fmla="*/ 58 w 114"/>
                <a:gd name="T29" fmla="*/ 0 h 169"/>
                <a:gd name="T30" fmla="*/ 57 w 114"/>
                <a:gd name="T3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69">
                  <a:moveTo>
                    <a:pt x="72" y="140"/>
                  </a:moveTo>
                  <a:cubicBezTo>
                    <a:pt x="43" y="140"/>
                    <a:pt x="43" y="140"/>
                    <a:pt x="43" y="140"/>
                  </a:cubicBezTo>
                  <a:cubicBezTo>
                    <a:pt x="43" y="169"/>
                    <a:pt x="43" y="169"/>
                    <a:pt x="43" y="169"/>
                  </a:cubicBezTo>
                  <a:cubicBezTo>
                    <a:pt x="72" y="169"/>
                    <a:pt x="72" y="169"/>
                    <a:pt x="72" y="169"/>
                  </a:cubicBezTo>
                  <a:cubicBezTo>
                    <a:pt x="72" y="140"/>
                    <a:pt x="72" y="140"/>
                    <a:pt x="72" y="140"/>
                  </a:cubicBezTo>
                  <a:moveTo>
                    <a:pt x="57" y="0"/>
                  </a:moveTo>
                  <a:cubicBezTo>
                    <a:pt x="26" y="0"/>
                    <a:pt x="1" y="25"/>
                    <a:pt x="0" y="56"/>
                  </a:cubicBezTo>
                  <a:cubicBezTo>
                    <a:pt x="29" y="56"/>
                    <a:pt x="29" y="56"/>
                    <a:pt x="29" y="56"/>
                  </a:cubicBezTo>
                  <a:cubicBezTo>
                    <a:pt x="29" y="40"/>
                    <a:pt x="41" y="28"/>
                    <a:pt x="57" y="27"/>
                  </a:cubicBezTo>
                  <a:cubicBezTo>
                    <a:pt x="57" y="27"/>
                    <a:pt x="57" y="27"/>
                    <a:pt x="57" y="27"/>
                  </a:cubicBezTo>
                  <a:cubicBezTo>
                    <a:pt x="73" y="27"/>
                    <a:pt x="85" y="40"/>
                    <a:pt x="85" y="55"/>
                  </a:cubicBezTo>
                  <a:cubicBezTo>
                    <a:pt x="85" y="84"/>
                    <a:pt x="43" y="81"/>
                    <a:pt x="43" y="126"/>
                  </a:cubicBezTo>
                  <a:cubicBezTo>
                    <a:pt x="71" y="126"/>
                    <a:pt x="71" y="126"/>
                    <a:pt x="71" y="126"/>
                  </a:cubicBezTo>
                  <a:cubicBezTo>
                    <a:pt x="71" y="95"/>
                    <a:pt x="114" y="90"/>
                    <a:pt x="114" y="55"/>
                  </a:cubicBezTo>
                  <a:cubicBezTo>
                    <a:pt x="113" y="25"/>
                    <a:pt x="88" y="1"/>
                    <a:pt x="58" y="0"/>
                  </a:cubicBezTo>
                  <a:cubicBezTo>
                    <a:pt x="58" y="0"/>
                    <a:pt x="57" y="0"/>
                    <a:pt x="57" y="0"/>
                  </a:cubicBezTo>
                </a:path>
              </a:pathLst>
            </a:custGeom>
            <a:solidFill>
              <a:srgbClr val="4285F4">
                <a:alpha val="20000"/>
              </a:srgbClr>
            </a:solidFill>
            <a:ln>
              <a:noFill/>
            </a:ln>
          </p:spPr>
          <p:txBody>
            <a:bodyPr anchor="ctr"/>
            <a:p>
              <a:pPr algn="ctr"/>
            </a:p>
          </p:txBody>
        </p:sp>
        <p:sp>
          <p:nvSpPr>
            <p:cNvPr id="7352" name="íṩļîḋè"/>
            <p:cNvSpPr/>
            <p:nvPr/>
          </p:nvSpPr>
          <p:spPr bwMode="auto">
            <a:xfrm>
              <a:off x="16660" y="8430"/>
              <a:ext cx="189" cy="283"/>
            </a:xfrm>
            <a:custGeom>
              <a:avLst/>
              <a:gdLst>
                <a:gd name="T0" fmla="*/ 71 w 113"/>
                <a:gd name="T1" fmla="*/ 140 h 169"/>
                <a:gd name="T2" fmla="*/ 42 w 113"/>
                <a:gd name="T3" fmla="*/ 140 h 169"/>
                <a:gd name="T4" fmla="*/ 42 w 113"/>
                <a:gd name="T5" fmla="*/ 169 h 169"/>
                <a:gd name="T6" fmla="*/ 71 w 113"/>
                <a:gd name="T7" fmla="*/ 169 h 169"/>
                <a:gd name="T8" fmla="*/ 71 w 113"/>
                <a:gd name="T9" fmla="*/ 140 h 169"/>
                <a:gd name="T10" fmla="*/ 56 w 113"/>
                <a:gd name="T11" fmla="*/ 0 h 169"/>
                <a:gd name="T12" fmla="*/ 0 w 113"/>
                <a:gd name="T13" fmla="*/ 56 h 169"/>
                <a:gd name="T14" fmla="*/ 28 w 113"/>
                <a:gd name="T15" fmla="*/ 56 h 169"/>
                <a:gd name="T16" fmla="*/ 56 w 113"/>
                <a:gd name="T17" fmla="*/ 27 h 169"/>
                <a:gd name="T18" fmla="*/ 56 w 113"/>
                <a:gd name="T19" fmla="*/ 27 h 169"/>
                <a:gd name="T20" fmla="*/ 85 w 113"/>
                <a:gd name="T21" fmla="*/ 55 h 169"/>
                <a:gd name="T22" fmla="*/ 42 w 113"/>
                <a:gd name="T23" fmla="*/ 126 h 169"/>
                <a:gd name="T24" fmla="*/ 70 w 113"/>
                <a:gd name="T25" fmla="*/ 126 h 169"/>
                <a:gd name="T26" fmla="*/ 71 w 113"/>
                <a:gd name="T27" fmla="*/ 126 h 169"/>
                <a:gd name="T28" fmla="*/ 113 w 113"/>
                <a:gd name="T29" fmla="*/ 55 h 169"/>
                <a:gd name="T30" fmla="*/ 57 w 113"/>
                <a:gd name="T31" fmla="*/ 0 h 169"/>
                <a:gd name="T32" fmla="*/ 56 w 113"/>
                <a:gd name="T3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69">
                  <a:moveTo>
                    <a:pt x="71" y="140"/>
                  </a:moveTo>
                  <a:cubicBezTo>
                    <a:pt x="42" y="140"/>
                    <a:pt x="42" y="140"/>
                    <a:pt x="42" y="140"/>
                  </a:cubicBezTo>
                  <a:cubicBezTo>
                    <a:pt x="42" y="169"/>
                    <a:pt x="42" y="169"/>
                    <a:pt x="42" y="169"/>
                  </a:cubicBezTo>
                  <a:cubicBezTo>
                    <a:pt x="71" y="169"/>
                    <a:pt x="71" y="169"/>
                    <a:pt x="71" y="169"/>
                  </a:cubicBezTo>
                  <a:cubicBezTo>
                    <a:pt x="71" y="140"/>
                    <a:pt x="71" y="140"/>
                    <a:pt x="71" y="140"/>
                  </a:cubicBezTo>
                  <a:moveTo>
                    <a:pt x="56" y="0"/>
                  </a:moveTo>
                  <a:cubicBezTo>
                    <a:pt x="25" y="0"/>
                    <a:pt x="0" y="25"/>
                    <a:pt x="0" y="56"/>
                  </a:cubicBezTo>
                  <a:cubicBezTo>
                    <a:pt x="28" y="56"/>
                    <a:pt x="28" y="56"/>
                    <a:pt x="28" y="56"/>
                  </a:cubicBezTo>
                  <a:cubicBezTo>
                    <a:pt x="28" y="40"/>
                    <a:pt x="41" y="27"/>
                    <a:pt x="56" y="27"/>
                  </a:cubicBezTo>
                  <a:cubicBezTo>
                    <a:pt x="56" y="27"/>
                    <a:pt x="56" y="27"/>
                    <a:pt x="56" y="27"/>
                  </a:cubicBezTo>
                  <a:cubicBezTo>
                    <a:pt x="72" y="27"/>
                    <a:pt x="84" y="40"/>
                    <a:pt x="85" y="55"/>
                  </a:cubicBezTo>
                  <a:cubicBezTo>
                    <a:pt x="85" y="83"/>
                    <a:pt x="42" y="81"/>
                    <a:pt x="42" y="126"/>
                  </a:cubicBezTo>
                  <a:cubicBezTo>
                    <a:pt x="70" y="126"/>
                    <a:pt x="70" y="126"/>
                    <a:pt x="70" y="126"/>
                  </a:cubicBezTo>
                  <a:cubicBezTo>
                    <a:pt x="71" y="126"/>
                    <a:pt x="71" y="126"/>
                    <a:pt x="71" y="126"/>
                  </a:cubicBezTo>
                  <a:cubicBezTo>
                    <a:pt x="71" y="95"/>
                    <a:pt x="113" y="90"/>
                    <a:pt x="113" y="55"/>
                  </a:cubicBezTo>
                  <a:cubicBezTo>
                    <a:pt x="112" y="25"/>
                    <a:pt x="88" y="1"/>
                    <a:pt x="57" y="0"/>
                  </a:cubicBezTo>
                  <a:cubicBezTo>
                    <a:pt x="57" y="0"/>
                    <a:pt x="57" y="0"/>
                    <a:pt x="56" y="0"/>
                  </a:cubicBezTo>
                </a:path>
              </a:pathLst>
            </a:custGeom>
            <a:solidFill>
              <a:srgbClr val="4285F4">
                <a:alpha val="20000"/>
              </a:srgbClr>
            </a:solidFill>
            <a:ln>
              <a:noFill/>
            </a:ln>
          </p:spPr>
          <p:txBody>
            <a:bodyPr anchor="ctr"/>
            <a:p>
              <a:pPr algn="ctr"/>
            </a:p>
          </p:txBody>
        </p:sp>
      </p:gr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a:spLocks noChangeArrowheads="1"/>
          </p:cNvSpPr>
          <p:nvPr/>
        </p:nvSpPr>
        <p:spPr bwMode="auto">
          <a:xfrm>
            <a:off x="271463" y="825500"/>
            <a:ext cx="11439525" cy="5307965"/>
          </a:xfrm>
          <a:prstGeom prst="rect">
            <a:avLst/>
          </a:prstGeom>
          <a:noFill/>
          <a:ln>
            <a:noFill/>
          </a:ln>
        </p:spPr>
        <p:txBody>
          <a:bodyPr wrap="square">
            <a:spAutoFit/>
          </a:bodyPr>
          <a:lstStyle>
            <a:lvl1pPr>
              <a:defRPr kumimoji="1">
                <a:solidFill>
                  <a:schemeClr val="tx1"/>
                </a:solidFill>
                <a:latin typeface="Gulim" panose="020B0600000101010101" pitchFamily="34" charset="-127"/>
                <a:ea typeface="Gulim" panose="020B0600000101010101" pitchFamily="34" charset="-127"/>
              </a:defRPr>
            </a:lvl1pPr>
            <a:lvl2pPr marL="742950" indent="-285750">
              <a:defRPr kumimoji="1">
                <a:solidFill>
                  <a:schemeClr val="tx1"/>
                </a:solidFill>
                <a:latin typeface="Gulim" panose="020B0600000101010101" pitchFamily="34" charset="-127"/>
                <a:ea typeface="Gulim" panose="020B0600000101010101" pitchFamily="34" charset="-127"/>
              </a:defRPr>
            </a:lvl2pPr>
            <a:lvl3pPr marL="1143000" indent="-228600">
              <a:defRPr kumimoji="1">
                <a:solidFill>
                  <a:schemeClr val="tx1"/>
                </a:solidFill>
                <a:latin typeface="Gulim" panose="020B0600000101010101" pitchFamily="34" charset="-127"/>
                <a:ea typeface="Gulim" panose="020B0600000101010101" pitchFamily="34" charset="-127"/>
              </a:defRPr>
            </a:lvl3pPr>
            <a:lvl4pPr marL="1600200" indent="-228600">
              <a:defRPr kumimoji="1">
                <a:solidFill>
                  <a:schemeClr val="tx1"/>
                </a:solidFill>
                <a:latin typeface="Gulim" panose="020B0600000101010101" pitchFamily="34" charset="-127"/>
                <a:ea typeface="Gulim" panose="020B0600000101010101" pitchFamily="34" charset="-127"/>
              </a:defRPr>
            </a:lvl4pPr>
            <a:lvl5pPr marL="2057400" indent="-228600">
              <a:defRPr kumimoji="1">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0" fontAlgn="base" hangingPunct="0">
              <a:spcBef>
                <a:spcPct val="0"/>
              </a:spcBef>
              <a:spcAft>
                <a:spcPct val="0"/>
              </a:spcAft>
            </a:pPr>
            <a:r>
              <a:rPr lang="zh-CN" altLang="en-US"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本课件为</a:t>
            </a:r>
            <a:r>
              <a:rPr sz="2800" b="1" strike="noStrike" noProof="1">
                <a:latin typeface="微软雅黑" panose="020B0503020204020204" charset="-122"/>
                <a:ea typeface="微软雅黑" panose="020B0503020204020204" charset="-122"/>
                <a:cs typeface="微软雅黑" panose="020B0503020204020204" charset="-122"/>
              </a:rPr>
              <a:t>《大学生职业发展与就业指导》</a:t>
            </a:r>
            <a:r>
              <a:rPr lang="zh-CN" sz="2800" b="1" strike="noStrike" noProof="1">
                <a:latin typeface="微软雅黑" panose="020B0503020204020204" charset="-122"/>
                <a:ea typeface="微软雅黑" panose="020B0503020204020204" charset="-122"/>
                <a:cs typeface="微软雅黑" panose="020B0503020204020204" charset="-122"/>
              </a:rPr>
              <a:t>（主编：刘玉红）</a:t>
            </a:r>
            <a:r>
              <a:rPr lang="zh-CN"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配套课件</a:t>
            </a:r>
            <a:endParaRPr lang="zh-CN" sz="24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endParaRPr>
          </a:p>
          <a:p>
            <a:pPr eaLnBrk="0" fontAlgn="base" hangingPunct="0">
              <a:lnSpc>
                <a:spcPct val="150000"/>
              </a:lnSpc>
              <a:spcBef>
                <a:spcPct val="0"/>
              </a:spcBef>
              <a:spcAft>
                <a:spcPct val="0"/>
              </a:spcAft>
            </a:pP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r>
              <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@中青创想教育科技（北京）有限责任公司</a:t>
            </a: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endParaRPr lang="zh-CN" altLang="en-US" sz="2800" b="1" strike="noStrike" noProof="1" dirty="0" smtClean="0">
              <a:solidFill>
                <a:schemeClr val="bg2">
                  <a:lumMod val="1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教材信息：</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出版社：</a:t>
            </a:r>
            <a:r>
              <a:rPr lang="zh-CN" sz="1900" b="1" strike="noStrike" noProof="1">
                <a:solidFill>
                  <a:srgbClr val="000000"/>
                </a:solidFill>
                <a:latin typeface="微软雅黑" panose="020B0503020204020204" charset="-122"/>
                <a:ea typeface="微软雅黑" panose="020B0503020204020204" charset="-122"/>
                <a:cs typeface="+mn-cs"/>
                <a:sym typeface="+mn-ea"/>
              </a:rPr>
              <a:t>科学出版社</a:t>
            </a:r>
            <a:endParaRPr lang="zh-CN"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书号：</a:t>
            </a:r>
            <a:r>
              <a:rPr lang="en-US" sz="1900" b="1" strike="noStrike" noProof="1">
                <a:solidFill>
                  <a:srgbClr val="000000"/>
                </a:solidFill>
                <a:latin typeface="微软雅黑" panose="020B0503020204020204" charset="-122"/>
                <a:ea typeface="微软雅黑" panose="020B0503020204020204" charset="-122"/>
                <a:cs typeface="+mn-cs"/>
                <a:sym typeface="+mn-ea"/>
              </a:rPr>
              <a:t>978-7-03-065545-5</a:t>
            </a:r>
            <a:endParaRPr lang="en-US"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版权说明：本课件内容仅供教学使用，严禁任何单位和个人以商业</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为目的进行任何形式的复制与传播。</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下载</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教学资源，请进</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QQ</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群</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 </a:t>
            </a:r>
            <a:r>
              <a:rPr lang="en-US" altLang="zh-CN" sz="1900" b="1" strike="noStrike" noProof="1" dirty="0">
                <a:latin typeface="微软雅黑" panose="020B0503020204020204" charset="-122"/>
                <a:ea typeface="微软雅黑" panose="020B0503020204020204" charset="-122"/>
                <a:cs typeface="微软雅黑" panose="020B0503020204020204" charset="-122"/>
                <a:sym typeface="+mn-ea"/>
              </a:rPr>
              <a:t>1070896700</a:t>
            </a:r>
            <a:endPar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关注最新</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文章，请关注</a:t>
            </a: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微</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信公众号</a:t>
            </a:r>
            <a:endParaRPr 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pic>
        <p:nvPicPr>
          <p:cNvPr id="140290" name="图片 4"/>
          <p:cNvPicPr>
            <a:picLocks noChangeAspect="1"/>
          </p:cNvPicPr>
          <p:nvPr/>
        </p:nvPicPr>
        <p:blipFill>
          <a:blip r:embed="rId1"/>
          <a:stretch>
            <a:fillRect/>
          </a:stretch>
        </p:blipFill>
        <p:spPr>
          <a:xfrm>
            <a:off x="6283325" y="4668838"/>
            <a:ext cx="1279525" cy="1266825"/>
          </a:xfrm>
          <a:prstGeom prst="rect">
            <a:avLst/>
          </a:prstGeom>
          <a:noFill/>
          <a:ln w="9525">
            <a:noFill/>
          </a:ln>
        </p:spPr>
      </p:pic>
      <p:sp>
        <p:nvSpPr>
          <p:cNvPr id="140291" name="矩形 8"/>
          <p:cNvSpPr/>
          <p:nvPr/>
        </p:nvSpPr>
        <p:spPr>
          <a:xfrm>
            <a:off x="4730750" y="6005513"/>
            <a:ext cx="2709863" cy="306387"/>
          </a:xfrm>
          <a:prstGeom prst="rect">
            <a:avLst/>
          </a:prstGeom>
          <a:noFill/>
          <a:ln w="9525">
            <a:noFill/>
          </a:ln>
        </p:spPr>
        <p:txBody>
          <a:bodyPr wrap="none" anchor="t" anchorCtr="0">
            <a:spAutoFit/>
          </a:bodyPr>
          <a:p>
            <a:pPr algn="ctr">
              <a:spcBef>
                <a:spcPts val="400"/>
              </a:spcBef>
            </a:pPr>
            <a:r>
              <a:rPr lang="zh-CN" altLang="en-US" sz="1400" b="1" dirty="0">
                <a:solidFill>
                  <a:srgbClr val="181818"/>
                </a:solidFill>
                <a:latin typeface="微软雅黑" panose="020B0503020204020204" charset="-122"/>
                <a:ea typeface="微软雅黑" panose="020B0503020204020204" charset="-122"/>
              </a:rPr>
              <a:t>微信：</a:t>
            </a:r>
            <a:r>
              <a:rPr lang="en-US" altLang="zh-CN" sz="1400" b="1" dirty="0" err="1">
                <a:solidFill>
                  <a:srgbClr val="181818"/>
                </a:solidFill>
                <a:latin typeface="微软雅黑" panose="020B0503020204020204" charset="-122"/>
                <a:ea typeface="微软雅黑" panose="020B0503020204020204" charset="-122"/>
              </a:rPr>
              <a:t>gxcjyfw</a:t>
            </a:r>
            <a:r>
              <a:rPr lang="en-US" altLang="zh-CN" sz="1400" b="1" dirty="0">
                <a:solidFill>
                  <a:srgbClr val="181818"/>
                </a:solidFill>
                <a:latin typeface="微软雅黑" panose="020B0503020204020204" charset="-122"/>
                <a:ea typeface="微软雅黑" panose="020B0503020204020204" charset="-122"/>
              </a:rPr>
              <a:t>         </a:t>
            </a:r>
            <a:r>
              <a:rPr lang="en-US" altLang="zh-CN" sz="1400" b="1" dirty="0">
                <a:solidFill>
                  <a:srgbClr val="181818"/>
                </a:solidFill>
                <a:latin typeface="微软雅黑" panose="020B0503020204020204" charset="-122"/>
                <a:ea typeface="微软雅黑" panose="020B0503020204020204" charset="-122"/>
                <a:sym typeface="微软雅黑" panose="020B0503020204020204" charset="-122"/>
              </a:rPr>
              <a:t>Q</a:t>
            </a:r>
            <a:r>
              <a:rPr lang="en-US" altLang="zh-CN" sz="1400" b="1" dirty="0">
                <a:solidFill>
                  <a:srgbClr val="181818"/>
                </a:solidFill>
                <a:latin typeface="微软雅黑" panose="020B0503020204020204" charset="-122"/>
                <a:ea typeface="微软雅黑" panose="020B0503020204020204" charset="-122"/>
              </a:rPr>
              <a:t>Q</a:t>
            </a:r>
            <a:r>
              <a:rPr lang="zh-CN" altLang="en-US" sz="1400" b="1" dirty="0">
                <a:solidFill>
                  <a:srgbClr val="181818"/>
                </a:solidFill>
                <a:latin typeface="微软雅黑" panose="020B0503020204020204" charset="-122"/>
                <a:ea typeface="微软雅黑" panose="020B0503020204020204" charset="-122"/>
              </a:rPr>
              <a:t>客服群</a:t>
            </a:r>
            <a:endParaRPr lang="zh-CN" altLang="en-US" sz="1400" b="1" dirty="0">
              <a:solidFill>
                <a:srgbClr val="181818"/>
              </a:solidFill>
              <a:latin typeface="微软雅黑" panose="020B0503020204020204" charset="-122"/>
              <a:ea typeface="微软雅黑" panose="020B0503020204020204" charset="-122"/>
            </a:endParaRPr>
          </a:p>
        </p:txBody>
      </p:sp>
      <p:pic>
        <p:nvPicPr>
          <p:cNvPr id="140292" name="图片 9" descr="qrcode_for_gh_058230b37951_1280"/>
          <p:cNvPicPr>
            <a:picLocks noChangeAspect="1"/>
          </p:cNvPicPr>
          <p:nvPr/>
        </p:nvPicPr>
        <p:blipFill>
          <a:blip r:embed="rId2"/>
          <a:srcRect l="5630" t="5585" r="4793" b="4793"/>
          <a:stretch>
            <a:fillRect/>
          </a:stretch>
        </p:blipFill>
        <p:spPr>
          <a:xfrm>
            <a:off x="4816475" y="4681538"/>
            <a:ext cx="1246188" cy="1247775"/>
          </a:xfrm>
          <a:prstGeom prst="rect">
            <a:avLst/>
          </a:prstGeom>
          <a:noFill/>
          <a:ln w="9525">
            <a:noFill/>
          </a:ln>
        </p:spPr>
      </p:pic>
      <p:pic>
        <p:nvPicPr>
          <p:cNvPr id="2" name="图片 1"/>
          <p:cNvPicPr>
            <a:picLocks noChangeAspect="1"/>
          </p:cNvPicPr>
          <p:nvPr/>
        </p:nvPicPr>
        <p:blipFill>
          <a:blip r:embed="rId3"/>
          <a:stretch>
            <a:fillRect/>
          </a:stretch>
        </p:blipFill>
        <p:spPr>
          <a:xfrm>
            <a:off x="7666990" y="1387475"/>
            <a:ext cx="4025265" cy="5037455"/>
          </a:xfrm>
          <a:prstGeom prst="rect">
            <a:avLst/>
          </a:prstGeom>
        </p:spPr>
      </p:pic>
      <p:pic>
        <p:nvPicPr>
          <p:cNvPr id="7175" name="图片 4" descr="图片2"/>
          <p:cNvPicPr>
            <a:picLocks noChangeAspect="1"/>
          </p:cNvPicPr>
          <p:nvPr userDrawn="1"/>
        </p:nvPicPr>
        <p:blipFill>
          <a:blip r:embed="rId4"/>
          <a:stretch>
            <a:fillRect/>
          </a:stretch>
        </p:blipFill>
        <p:spPr>
          <a:xfrm>
            <a:off x="9478010" y="-78105"/>
            <a:ext cx="2461895" cy="1287780"/>
          </a:xfrm>
          <a:prstGeom prst="rect">
            <a:avLst/>
          </a:prstGeom>
          <a:noFill/>
          <a:ln w="9525">
            <a:noFill/>
          </a:ln>
        </p:spPr>
      </p:pic>
    </p:spTree>
  </p:cSld>
  <p:clrMapOvr>
    <a:masterClrMapping/>
  </p:clrMapOvr>
  <p:transition spd="slow" advTm="300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3596640"/>
            <a:ext cx="7238365"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84175" y="3657600"/>
            <a:ext cx="6796405" cy="645160"/>
          </a:xfrm>
          <a:prstGeom prst="rect">
            <a:avLst/>
          </a:prstGeom>
          <a:noFill/>
        </p:spPr>
        <p:txBody>
          <a:bodyPr wrap="square" rtlCol="0">
            <a:spAutoFit/>
          </a:bodyPr>
          <a:lstStyle/>
          <a:p>
            <a:pPr algn="ctr"/>
            <a:r>
              <a:rPr lang="zh-CN" altLang="en-US" sz="36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25145" y="2324100"/>
            <a:ext cx="6796405" cy="706755"/>
          </a:xfrm>
          <a:prstGeom prst="rect">
            <a:avLst/>
          </a:prstGeom>
          <a:noFill/>
        </p:spPr>
        <p:txBody>
          <a:bodyPr wrap="square" rtlCol="0">
            <a:spAutoFit/>
          </a:bodyPr>
          <a:p>
            <a:pPr algn="ct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感谢聆听，下节课见！</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flipV="1">
            <a:off x="2184400" y="2223135"/>
            <a:ext cx="0" cy="1310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导入活动：画出你的鱼骨生命图</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1" name="组合 11"/>
          <p:cNvGrpSpPr/>
          <p:nvPr/>
        </p:nvGrpSpPr>
        <p:grpSpPr>
          <a:xfrm>
            <a:off x="1437005" y="2780665"/>
            <a:ext cx="9318625" cy="1499870"/>
            <a:chOff x="2362" y="3419"/>
            <a:chExt cx="11160" cy="2173"/>
          </a:xfrm>
        </p:grpSpPr>
        <p:cxnSp>
          <p:nvCxnSpPr>
            <p:cNvPr id="4" name="直接箭头连接符 4"/>
            <p:cNvCxnSpPr>
              <a:cxnSpLocks noChangeShapeType="1"/>
            </p:cNvCxnSpPr>
            <p:nvPr/>
          </p:nvCxnSpPr>
          <p:spPr bwMode="auto">
            <a:xfrm>
              <a:off x="3251" y="4510"/>
              <a:ext cx="10271" cy="26"/>
            </a:xfrm>
            <a:prstGeom prst="straightConnector1">
              <a:avLst/>
            </a:prstGeom>
            <a:noFill/>
            <a:ln w="31750">
              <a:solidFill>
                <a:srgbClr val="243848"/>
              </a:solidFill>
              <a:round/>
              <a:headEnd type="oval" w="med" len="med"/>
              <a:tailEnd type="triangle" w="med" len="med"/>
            </a:ln>
          </p:spPr>
        </p:cxnSp>
        <p:sp>
          <p:nvSpPr>
            <p:cNvPr id="5" name="自选图形 331"/>
            <p:cNvSpPr>
              <a:spLocks noChangeArrowheads="1"/>
            </p:cNvSpPr>
            <p:nvPr/>
          </p:nvSpPr>
          <p:spPr bwMode="auto">
            <a:xfrm rot="16200000">
              <a:off x="2309" y="3468"/>
              <a:ext cx="2075" cy="1974"/>
            </a:xfrm>
            <a:prstGeom prst="triangle">
              <a:avLst>
                <a:gd name="adj" fmla="val 50000"/>
              </a:avLst>
            </a:prstGeom>
            <a:noFill/>
            <a:ln w="38100">
              <a:solidFill>
                <a:srgbClr val="243848"/>
              </a:solidFill>
              <a:miter lim="800000"/>
            </a:ln>
            <a:effectLst/>
          </p:spPr>
        </p:sp>
        <p:grpSp>
          <p:nvGrpSpPr>
            <p:cNvPr id="6" name="组合 332"/>
            <p:cNvGrpSpPr/>
            <p:nvPr/>
          </p:nvGrpSpPr>
          <p:grpSpPr>
            <a:xfrm>
              <a:off x="11445" y="3419"/>
              <a:ext cx="1797" cy="2173"/>
              <a:chOff x="4241" y="1434"/>
              <a:chExt cx="831" cy="998"/>
            </a:xfrm>
          </p:grpSpPr>
          <p:sp>
            <p:nvSpPr>
              <p:cNvPr id="16" name="自选图形 333"/>
              <p:cNvSpPr>
                <a:spLocks noChangeArrowheads="1"/>
              </p:cNvSpPr>
              <p:nvPr/>
            </p:nvSpPr>
            <p:spPr bwMode="auto">
              <a:xfrm rot="36566298">
                <a:off x="4314" y="1357"/>
                <a:ext cx="681" cy="831"/>
              </a:xfrm>
              <a:prstGeom prst="triangle">
                <a:avLst>
                  <a:gd name="adj" fmla="val 46847"/>
                </a:avLst>
              </a:prstGeom>
              <a:noFill/>
              <a:ln w="38100">
                <a:solidFill>
                  <a:srgbClr val="243848"/>
                </a:solidFill>
                <a:miter lim="800000"/>
              </a:ln>
              <a:effectLst/>
            </p:spPr>
          </p:sp>
          <p:sp>
            <p:nvSpPr>
              <p:cNvPr id="7" name="自选图形 334"/>
              <p:cNvSpPr>
                <a:spLocks noChangeArrowheads="1"/>
              </p:cNvSpPr>
              <p:nvPr/>
            </p:nvSpPr>
            <p:spPr bwMode="auto">
              <a:xfrm rot="60864386">
                <a:off x="4329" y="1704"/>
                <a:ext cx="681" cy="771"/>
              </a:xfrm>
              <a:prstGeom prst="triangle">
                <a:avLst>
                  <a:gd name="adj" fmla="val 46847"/>
                </a:avLst>
              </a:prstGeom>
              <a:noFill/>
              <a:ln w="38100">
                <a:solidFill>
                  <a:srgbClr val="243848"/>
                </a:solidFill>
                <a:miter lim="800000"/>
              </a:ln>
              <a:effectLst/>
            </p:spPr>
          </p:sp>
        </p:grpSp>
      </p:grpSp>
      <p:sp>
        <p:nvSpPr>
          <p:cNvPr id="8" name="文本框 7"/>
          <p:cNvSpPr txBox="1"/>
          <p:nvPr/>
        </p:nvSpPr>
        <p:spPr>
          <a:xfrm>
            <a:off x="1536065" y="1583055"/>
            <a:ext cx="1320800" cy="368300"/>
          </a:xfrm>
          <a:prstGeom prst="rect">
            <a:avLst/>
          </a:prstGeom>
          <a:noFill/>
        </p:spPr>
        <p:txBody>
          <a:bodyPr wrap="square" rtlCol="0">
            <a:spAutoFit/>
          </a:bodyPr>
          <a:p>
            <a:pPr algn="ctr"/>
            <a:r>
              <a:rPr lang="zh-CN" altLang="en-US" spc="150">
                <a:solidFill>
                  <a:schemeClr val="tx1"/>
                </a:solidFill>
                <a:uFillTx/>
                <a:latin typeface="思源黑体 Normal" panose="020B0400000000000000" charset="-122"/>
                <a:ea typeface="思源黑体 Normal" panose="020B0400000000000000" charset="-122"/>
              </a:rPr>
              <a:t>出生</a:t>
            </a:r>
            <a:endParaRPr lang="zh-CN" altLang="en-US" spc="150">
              <a:solidFill>
                <a:schemeClr val="tx1"/>
              </a:solidFill>
              <a:uFillTx/>
              <a:latin typeface="思源黑体 Normal" panose="020B0400000000000000" charset="-122"/>
              <a:ea typeface="思源黑体 Normal" panose="020B0400000000000000" charset="-122"/>
            </a:endParaRPr>
          </a:p>
        </p:txBody>
      </p:sp>
      <p:sp>
        <p:nvSpPr>
          <p:cNvPr id="10" name="文本框 9"/>
          <p:cNvSpPr txBox="1"/>
          <p:nvPr/>
        </p:nvSpPr>
        <p:spPr>
          <a:xfrm>
            <a:off x="2488565" y="5198110"/>
            <a:ext cx="1591310" cy="922020"/>
          </a:xfrm>
          <a:prstGeom prst="rect">
            <a:avLst/>
          </a:prstGeom>
          <a:noFill/>
        </p:spPr>
        <p:txBody>
          <a:bodyPr wrap="square" rtlCol="0">
            <a:spAutoFit/>
          </a:bodyPr>
          <a:p>
            <a:pPr algn="ctr">
              <a:lnSpc>
                <a:spcPct val="150000"/>
              </a:lnSpc>
            </a:pPr>
            <a:r>
              <a:rPr lang="zh-CN" altLang="en-US" spc="150">
                <a:solidFill>
                  <a:srgbClr val="C00000"/>
                </a:solidFill>
                <a:uFillTx/>
                <a:latin typeface="思源黑体 Normal" panose="020B0400000000000000" charset="-122"/>
                <a:ea typeface="思源黑体 Normal" panose="020B0400000000000000" charset="-122"/>
              </a:rPr>
              <a:t>过去影响你最大的5件事</a:t>
            </a:r>
            <a:endParaRPr lang="zh-CN" altLang="en-US" spc="150">
              <a:solidFill>
                <a:srgbClr val="C00000"/>
              </a:solidFill>
              <a:uFillTx/>
              <a:latin typeface="思源黑体 Normal" panose="020B0400000000000000" charset="-122"/>
              <a:ea typeface="思源黑体 Normal" panose="020B0400000000000000" charset="-122"/>
            </a:endParaRPr>
          </a:p>
        </p:txBody>
      </p:sp>
      <p:sp>
        <p:nvSpPr>
          <p:cNvPr id="19" name="文本框 18"/>
          <p:cNvSpPr txBox="1"/>
          <p:nvPr/>
        </p:nvSpPr>
        <p:spPr>
          <a:xfrm>
            <a:off x="3734435" y="1583055"/>
            <a:ext cx="1320800" cy="368300"/>
          </a:xfrm>
          <a:prstGeom prst="rect">
            <a:avLst/>
          </a:prstGeom>
          <a:noFill/>
        </p:spPr>
        <p:txBody>
          <a:bodyPr wrap="square" rtlCol="0">
            <a:spAutoFit/>
          </a:bodyPr>
          <a:p>
            <a:pPr lvl="0" algn="ctr">
              <a:buClrTx/>
              <a:buSzTx/>
              <a:buFontTx/>
            </a:pPr>
            <a:r>
              <a:rPr lang="zh-CN" altLang="en-US" spc="150">
                <a:solidFill>
                  <a:schemeClr val="tx1"/>
                </a:solidFill>
                <a:uFillTx/>
                <a:latin typeface="思源黑体 Normal" panose="020B0400000000000000" charset="-122"/>
                <a:ea typeface="思源黑体 Normal" panose="020B0400000000000000" charset="-122"/>
                <a:sym typeface="+mn-ea"/>
              </a:rPr>
              <a:t>现在</a:t>
            </a:r>
            <a:endParaRPr lang="zh-CN" altLang="en-US" spc="150">
              <a:solidFill>
                <a:schemeClr val="tx1"/>
              </a:solidFill>
              <a:uFillTx/>
              <a:latin typeface="思源黑体 Normal" panose="020B0400000000000000" charset="-122"/>
              <a:ea typeface="思源黑体 Normal" panose="020B0400000000000000" charset="-122"/>
              <a:sym typeface="+mn-ea"/>
            </a:endParaRPr>
          </a:p>
        </p:txBody>
      </p:sp>
      <p:sp>
        <p:nvSpPr>
          <p:cNvPr id="20" name="文本框 19"/>
          <p:cNvSpPr txBox="1"/>
          <p:nvPr/>
        </p:nvSpPr>
        <p:spPr>
          <a:xfrm>
            <a:off x="9393555" y="1583055"/>
            <a:ext cx="1320800" cy="368300"/>
          </a:xfrm>
          <a:prstGeom prst="rect">
            <a:avLst/>
          </a:prstGeom>
          <a:noFill/>
        </p:spPr>
        <p:txBody>
          <a:bodyPr wrap="square" rtlCol="0">
            <a:spAutoFit/>
          </a:bodyPr>
          <a:p>
            <a:pPr lvl="0" algn="ctr">
              <a:buClrTx/>
              <a:buSzTx/>
              <a:buFontTx/>
            </a:pPr>
            <a:r>
              <a:rPr lang="zh-CN" altLang="en-US" spc="150">
                <a:solidFill>
                  <a:schemeClr val="tx1"/>
                </a:solidFill>
                <a:uFillTx/>
                <a:latin typeface="思源黑体 Normal" panose="020B0400000000000000" charset="-122"/>
                <a:ea typeface="思源黑体 Normal" panose="020B0400000000000000" charset="-122"/>
                <a:sym typeface="+mn-ea"/>
              </a:rPr>
              <a:t>结束</a:t>
            </a:r>
            <a:endParaRPr lang="zh-CN" altLang="en-US" spc="150">
              <a:solidFill>
                <a:schemeClr val="tx1"/>
              </a:solidFill>
              <a:uFillTx/>
              <a:latin typeface="思源黑体 Normal" panose="020B0400000000000000" charset="-122"/>
              <a:ea typeface="思源黑体 Normal" panose="020B0400000000000000" charset="-122"/>
              <a:sym typeface="+mn-ea"/>
            </a:endParaRPr>
          </a:p>
        </p:txBody>
      </p:sp>
      <p:sp>
        <p:nvSpPr>
          <p:cNvPr id="23" name="文本框 22"/>
          <p:cNvSpPr txBox="1"/>
          <p:nvPr/>
        </p:nvSpPr>
        <p:spPr>
          <a:xfrm>
            <a:off x="6349365" y="5198110"/>
            <a:ext cx="1818640" cy="922020"/>
          </a:xfrm>
          <a:prstGeom prst="rect">
            <a:avLst/>
          </a:prstGeom>
          <a:noFill/>
        </p:spPr>
        <p:txBody>
          <a:bodyPr wrap="square" rtlCol="0">
            <a:spAutoFit/>
          </a:bodyPr>
          <a:p>
            <a:pPr algn="ctr">
              <a:lnSpc>
                <a:spcPct val="150000"/>
              </a:lnSpc>
            </a:pPr>
            <a:r>
              <a:rPr lang="zh-CN" altLang="en-US" spc="150">
                <a:solidFill>
                  <a:srgbClr val="C00000"/>
                </a:solidFill>
                <a:uFillTx/>
                <a:latin typeface="思源黑体 Normal" panose="020B0400000000000000" charset="-122"/>
                <a:ea typeface="思源黑体 Normal" panose="020B0400000000000000" charset="-122"/>
              </a:rPr>
              <a:t>今后最想做的3件事</a:t>
            </a:r>
            <a:endParaRPr lang="zh-CN" altLang="en-US" spc="150">
              <a:solidFill>
                <a:srgbClr val="C00000"/>
              </a:solidFill>
              <a:uFillTx/>
              <a:latin typeface="思源黑体 Normal" panose="020B0400000000000000" charset="-122"/>
              <a:ea typeface="思源黑体 Normal" panose="020B0400000000000000" charset="-122"/>
            </a:endParaRPr>
          </a:p>
        </p:txBody>
      </p:sp>
      <p:cxnSp>
        <p:nvCxnSpPr>
          <p:cNvPr id="26" name="直接连接符 25"/>
          <p:cNvCxnSpPr/>
          <p:nvPr/>
        </p:nvCxnSpPr>
        <p:spPr>
          <a:xfrm flipV="1">
            <a:off x="4394835" y="2223135"/>
            <a:ext cx="0" cy="1310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0043160" y="2223135"/>
            <a:ext cx="0" cy="1310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左大括号 27"/>
          <p:cNvSpPr/>
          <p:nvPr/>
        </p:nvSpPr>
        <p:spPr>
          <a:xfrm rot="16200000" flipV="1">
            <a:off x="3183890" y="3610610"/>
            <a:ext cx="207645" cy="2216150"/>
          </a:xfrm>
          <a:prstGeom prst="leftBrace">
            <a:avLst>
              <a:gd name="adj1" fmla="val 8333"/>
              <a:gd name="adj2" fmla="val 50014"/>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n w="19050">
                <a:solidFill>
                  <a:schemeClr val="tx1"/>
                </a:solidFill>
              </a:ln>
            </a:endParaRPr>
          </a:p>
        </p:txBody>
      </p:sp>
      <p:sp>
        <p:nvSpPr>
          <p:cNvPr id="29" name="左大括号 28"/>
          <p:cNvSpPr/>
          <p:nvPr/>
        </p:nvSpPr>
        <p:spPr>
          <a:xfrm rot="16200000" flipV="1">
            <a:off x="7148830" y="1938020"/>
            <a:ext cx="207645" cy="5561965"/>
          </a:xfrm>
          <a:prstGeom prst="leftBrac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n w="19050">
                <a:solidFill>
                  <a:schemeClr val="tx1"/>
                </a:solidFill>
              </a:ln>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719455" y="1642110"/>
            <a:ext cx="7081520" cy="3144520"/>
          </a:xfrm>
          <a:prstGeom prst="roundRect">
            <a:avLst>
              <a:gd name="adj" fmla="val 606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导入活动：鱼骨生命图</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1" name="文本框 10"/>
          <p:cNvSpPr txBox="1"/>
          <p:nvPr/>
        </p:nvSpPr>
        <p:spPr>
          <a:xfrm>
            <a:off x="1092200" y="1587500"/>
            <a:ext cx="7045960" cy="2861310"/>
          </a:xfrm>
          <a:prstGeom prst="rect">
            <a:avLst/>
          </a:prstGeom>
          <a:noFill/>
        </p:spPr>
        <p:txBody>
          <a:bodyPr wrap="square" rtlCol="0">
            <a:spAutoFit/>
          </a:bodyPr>
          <a:p>
            <a:pPr indent="0">
              <a:lnSpc>
                <a:spcPct val="250000"/>
              </a:lnSpc>
              <a:spcBef>
                <a:spcPts val="0"/>
              </a:spcBef>
              <a:spcAft>
                <a:spcPts val="0"/>
              </a:spcAft>
              <a:buFont typeface="BatangChe" panose="02030609000101010101" charset="-127"/>
              <a:buNone/>
            </a:pPr>
            <a:r>
              <a:rPr lang="zh-CN" altLang="en-US" sz="1600" b="1" dirty="0">
                <a:solidFill>
                  <a:schemeClr val="accent1"/>
                </a:solidFill>
                <a:latin typeface="思源黑体 Normal" panose="020B0400000000000000" charset="-122"/>
                <a:ea typeface="思源黑体 Normal" panose="020B0400000000000000" charset="-122"/>
                <a:cs typeface="思源黑体 Normal" panose="020B0400000000000000" charset="-122"/>
                <a:sym typeface="+mn-ea"/>
              </a:rPr>
              <a:t>☞ </a:t>
            </a:r>
            <a:r>
              <a:rPr lang="zh-CN" altLang="en-US" b="1" dirty="0">
                <a:solidFill>
                  <a:schemeClr val="accent1"/>
                </a:solidFill>
                <a:latin typeface="思源黑体 Normal" panose="020B0400000000000000" charset="-122"/>
                <a:ea typeface="思源黑体 Normal" panose="020B0400000000000000" charset="-122"/>
                <a:cs typeface="思源黑体 Normal" panose="020B0400000000000000" charset="-122"/>
                <a:sym typeface="+mn-ea"/>
              </a:rPr>
              <a:t>思考</a:t>
            </a:r>
            <a:endParaRPr lang="zh-CN" altLang="en-US" sz="1600" b="1" dirty="0">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nSpc>
                <a:spcPct val="250000"/>
              </a:lnSpc>
              <a:spcBef>
                <a:spcPts val="0"/>
              </a:spcBef>
              <a:spcAft>
                <a:spcPts val="0"/>
              </a:spcAft>
              <a:buFont typeface="Wingdings" panose="05000000000000000000" charset="0"/>
              <a:buChar char="l"/>
            </a:pPr>
            <a:r>
              <a:rPr lang="zh-CN" altLang="en-US">
                <a:latin typeface="思源黑体 Normal" panose="020B0400000000000000" charset="-122"/>
                <a:ea typeface="思源黑体 Normal" panose="020B0400000000000000" charset="-122"/>
                <a:cs typeface="思源黑体 Normal" panose="020B0400000000000000" charset="-122"/>
                <a:sym typeface="+mn-ea"/>
              </a:rPr>
              <a:t>过去的事对你有怎样的影响？你对这些事情的看法怎样？</a:t>
            </a:r>
            <a:endParaRPr lang="zh-CN" altLang="en-US">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nSpc>
                <a:spcPct val="250000"/>
              </a:lnSpc>
              <a:spcBef>
                <a:spcPts val="0"/>
              </a:spcBef>
              <a:spcAft>
                <a:spcPts val="0"/>
              </a:spcAft>
              <a:buFont typeface="Wingdings" panose="05000000000000000000" charset="0"/>
              <a:buChar char="l"/>
            </a:pPr>
            <a:r>
              <a:rPr lang="zh-CN" altLang="en-US">
                <a:latin typeface="思源黑体 Normal" panose="020B0400000000000000" charset="-122"/>
                <a:ea typeface="思源黑体 Normal" panose="020B0400000000000000" charset="-122"/>
                <a:cs typeface="思源黑体 Normal" panose="020B0400000000000000" charset="-122"/>
                <a:sym typeface="+mn-ea"/>
              </a:rPr>
              <a:t>对现在的自己是否满意？哪些人或事促成了现在的你？</a:t>
            </a:r>
            <a:endParaRPr lang="zh-CN" altLang="en-US">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nSpc>
                <a:spcPct val="250000"/>
              </a:lnSpc>
              <a:spcBef>
                <a:spcPts val="0"/>
              </a:spcBef>
              <a:spcAft>
                <a:spcPts val="0"/>
              </a:spcAft>
              <a:buFont typeface="Wingdings" panose="05000000000000000000" charset="0"/>
              <a:buChar char="l"/>
            </a:pPr>
            <a:r>
              <a:rPr lang="zh-CN" altLang="en-US">
                <a:latin typeface="思源黑体 Normal" panose="020B0400000000000000" charset="-122"/>
                <a:ea typeface="思源黑体 Normal" panose="020B0400000000000000" charset="-122"/>
                <a:cs typeface="思源黑体 Normal" panose="020B0400000000000000" charset="-122"/>
                <a:sym typeface="+mn-ea"/>
              </a:rPr>
              <a:t>对未来的自己，你的预期是什么？如何成为那样的人？</a:t>
            </a:r>
            <a:endParaRPr lang="zh-CN" altLang="en-US">
              <a:latin typeface="思源黑体 Normal" panose="020B0400000000000000" charset="-122"/>
              <a:ea typeface="思源黑体 Normal" panose="020B0400000000000000" charset="-122"/>
              <a:cs typeface="思源黑体 Normal" panose="020B0400000000000000" charset="-122"/>
              <a:sym typeface="+mn-ea"/>
            </a:endParaRPr>
          </a:p>
        </p:txBody>
      </p:sp>
      <p:grpSp>
        <p:nvGrpSpPr>
          <p:cNvPr id="8" name="组合 7"/>
          <p:cNvGrpSpPr/>
          <p:nvPr/>
        </p:nvGrpSpPr>
        <p:grpSpPr>
          <a:xfrm>
            <a:off x="7117715" y="2822575"/>
            <a:ext cx="4349750" cy="3578860"/>
            <a:chOff x="11209" y="4445"/>
            <a:chExt cx="6850" cy="5636"/>
          </a:xfrm>
        </p:grpSpPr>
        <p:sp>
          <p:nvSpPr>
            <p:cNvPr id="5" name="iṣľiḋè"/>
            <p:cNvSpPr/>
            <p:nvPr/>
          </p:nvSpPr>
          <p:spPr bwMode="auto">
            <a:xfrm>
              <a:off x="15306" y="9936"/>
              <a:ext cx="1371" cy="136"/>
            </a:xfrm>
            <a:prstGeom prst="ellipse">
              <a:avLst/>
            </a:prstGeom>
            <a:solidFill>
              <a:srgbClr val="4285F4">
                <a:alpha val="20000"/>
              </a:srgbClr>
            </a:solidFill>
            <a:ln>
              <a:noFill/>
            </a:ln>
          </p:spPr>
          <p:txBody>
            <a:bodyPr anchor="ctr"/>
            <a:p>
              <a:pPr algn="ctr"/>
            </a:p>
          </p:txBody>
        </p:sp>
        <p:sp>
          <p:nvSpPr>
            <p:cNvPr id="6" name="îṡ1íḋe"/>
            <p:cNvSpPr/>
            <p:nvPr/>
          </p:nvSpPr>
          <p:spPr bwMode="auto">
            <a:xfrm>
              <a:off x="11209" y="4445"/>
              <a:ext cx="6851" cy="5220"/>
            </a:xfrm>
            <a:custGeom>
              <a:avLst/>
              <a:gdLst>
                <a:gd name="T0" fmla="*/ 1761 w 4093"/>
                <a:gd name="T1" fmla="*/ 67 h 3122"/>
                <a:gd name="T2" fmla="*/ 2350 w 4093"/>
                <a:gd name="T3" fmla="*/ 142 h 3122"/>
                <a:gd name="T4" fmla="*/ 3711 w 4093"/>
                <a:gd name="T5" fmla="*/ 1420 h 3122"/>
                <a:gd name="T6" fmla="*/ 3998 w 4093"/>
                <a:gd name="T7" fmla="*/ 2006 h 3122"/>
                <a:gd name="T8" fmla="*/ 3426 w 4093"/>
                <a:gd name="T9" fmla="*/ 3016 h 3122"/>
                <a:gd name="T10" fmla="*/ 2970 w 4093"/>
                <a:gd name="T11" fmla="*/ 3101 h 3122"/>
                <a:gd name="T12" fmla="*/ 2124 w 4093"/>
                <a:gd name="T13" fmla="*/ 3036 h 3122"/>
                <a:gd name="T14" fmla="*/ 1560 w 4093"/>
                <a:gd name="T15" fmla="*/ 2790 h 3122"/>
                <a:gd name="T16" fmla="*/ 273 w 4093"/>
                <a:gd name="T17" fmla="*/ 1710 h 3122"/>
                <a:gd name="T18" fmla="*/ 3 w 4093"/>
                <a:gd name="T19" fmla="*/ 1075 h 3122"/>
                <a:gd name="T20" fmla="*/ 384 w 4093"/>
                <a:gd name="T21" fmla="*/ 589 h 3122"/>
                <a:gd name="T22" fmla="*/ 690 w 4093"/>
                <a:gd name="T23" fmla="*/ 607 h 3122"/>
                <a:gd name="T24" fmla="*/ 1142 w 4093"/>
                <a:gd name="T25" fmla="*/ 647 h 3122"/>
                <a:gd name="T26" fmla="*/ 1523 w 4093"/>
                <a:gd name="T27" fmla="*/ 429 h 3122"/>
                <a:gd name="T28" fmla="*/ 1761 w 4093"/>
                <a:gd name="T29" fmla="*/ 67 h 3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93" h="3122">
                  <a:moveTo>
                    <a:pt x="1761" y="67"/>
                  </a:moveTo>
                  <a:cubicBezTo>
                    <a:pt x="1942" y="0"/>
                    <a:pt x="2162" y="57"/>
                    <a:pt x="2350" y="142"/>
                  </a:cubicBezTo>
                  <a:cubicBezTo>
                    <a:pt x="2940" y="406"/>
                    <a:pt x="3369" y="909"/>
                    <a:pt x="3711" y="1420"/>
                  </a:cubicBezTo>
                  <a:cubicBezTo>
                    <a:pt x="3834" y="1606"/>
                    <a:pt x="3952" y="1799"/>
                    <a:pt x="3998" y="2006"/>
                  </a:cubicBezTo>
                  <a:cubicBezTo>
                    <a:pt x="4093" y="2427"/>
                    <a:pt x="3846" y="2863"/>
                    <a:pt x="3426" y="3016"/>
                  </a:cubicBezTo>
                  <a:cubicBezTo>
                    <a:pt x="3284" y="3068"/>
                    <a:pt x="3127" y="3089"/>
                    <a:pt x="2970" y="3101"/>
                  </a:cubicBezTo>
                  <a:cubicBezTo>
                    <a:pt x="2690" y="3122"/>
                    <a:pt x="2401" y="3114"/>
                    <a:pt x="2124" y="3036"/>
                  </a:cubicBezTo>
                  <a:cubicBezTo>
                    <a:pt x="1927" y="2980"/>
                    <a:pt x="1740" y="2889"/>
                    <a:pt x="1560" y="2790"/>
                  </a:cubicBezTo>
                  <a:cubicBezTo>
                    <a:pt x="1060" y="2512"/>
                    <a:pt x="602" y="2151"/>
                    <a:pt x="273" y="1710"/>
                  </a:cubicBezTo>
                  <a:cubicBezTo>
                    <a:pt x="129" y="1516"/>
                    <a:pt x="7" y="1298"/>
                    <a:pt x="3" y="1075"/>
                  </a:cubicBezTo>
                  <a:cubicBezTo>
                    <a:pt x="0" y="852"/>
                    <a:pt x="145" y="627"/>
                    <a:pt x="384" y="589"/>
                  </a:cubicBezTo>
                  <a:cubicBezTo>
                    <a:pt x="483" y="574"/>
                    <a:pt x="588" y="590"/>
                    <a:pt x="690" y="607"/>
                  </a:cubicBezTo>
                  <a:cubicBezTo>
                    <a:pt x="841" y="631"/>
                    <a:pt x="993" y="657"/>
                    <a:pt x="1142" y="647"/>
                  </a:cubicBezTo>
                  <a:cubicBezTo>
                    <a:pt x="1295" y="635"/>
                    <a:pt x="1495" y="575"/>
                    <a:pt x="1523" y="429"/>
                  </a:cubicBezTo>
                  <a:cubicBezTo>
                    <a:pt x="1552" y="271"/>
                    <a:pt x="1581" y="134"/>
                    <a:pt x="1761" y="67"/>
                  </a:cubicBezTo>
                </a:path>
              </a:pathLst>
            </a:custGeom>
            <a:solidFill>
              <a:srgbClr val="BDC7B7"/>
            </a:solidFill>
            <a:ln>
              <a:noFill/>
            </a:ln>
          </p:spPr>
          <p:txBody>
            <a:bodyPr anchor="ctr"/>
            <a:p>
              <a:pPr algn="ctr"/>
            </a:p>
          </p:txBody>
        </p:sp>
        <p:sp>
          <p:nvSpPr>
            <p:cNvPr id="7" name="ïšļíḑe"/>
            <p:cNvSpPr/>
            <p:nvPr/>
          </p:nvSpPr>
          <p:spPr bwMode="auto">
            <a:xfrm>
              <a:off x="12842" y="9598"/>
              <a:ext cx="329" cy="285"/>
            </a:xfrm>
            <a:custGeom>
              <a:avLst/>
              <a:gdLst>
                <a:gd name="T0" fmla="*/ 4 w 197"/>
                <a:gd name="T1" fmla="*/ 12 h 171"/>
                <a:gd name="T2" fmla="*/ 174 w 197"/>
                <a:gd name="T3" fmla="*/ 136 h 171"/>
                <a:gd name="T4" fmla="*/ 157 w 197"/>
                <a:gd name="T5" fmla="*/ 171 h 171"/>
                <a:gd name="T6" fmla="*/ 137 w 197"/>
                <a:gd name="T7" fmla="*/ 164 h 171"/>
                <a:gd name="T8" fmla="*/ 116 w 197"/>
                <a:gd name="T9" fmla="*/ 165 h 171"/>
                <a:gd name="T10" fmla="*/ 91 w 197"/>
                <a:gd name="T11" fmla="*/ 154 h 171"/>
                <a:gd name="T12" fmla="*/ 15 w 197"/>
                <a:gd name="T13" fmla="*/ 43 h 171"/>
                <a:gd name="T14" fmla="*/ 0 w 197"/>
                <a:gd name="T15" fmla="*/ 19 h 171"/>
                <a:gd name="T16" fmla="*/ 33 w 197"/>
                <a:gd name="T17" fmla="*/ 33 h 171"/>
                <a:gd name="T18" fmla="*/ 31 w 197"/>
                <a:gd name="T19" fmla="*/ 76 h 171"/>
                <a:gd name="T20" fmla="*/ 38 w 197"/>
                <a:gd name="T21" fmla="*/ 35 h 171"/>
                <a:gd name="T22" fmla="*/ 55 w 197"/>
                <a:gd name="T23" fmla="*/ 43 h 171"/>
                <a:gd name="T24" fmla="*/ 50 w 197"/>
                <a:gd name="T25" fmla="*/ 113 h 171"/>
                <a:gd name="T26" fmla="*/ 61 w 197"/>
                <a:gd name="T27" fmla="*/ 46 h 171"/>
                <a:gd name="T28" fmla="*/ 84 w 197"/>
                <a:gd name="T29" fmla="*/ 59 h 171"/>
                <a:gd name="T30" fmla="*/ 77 w 197"/>
                <a:gd name="T31" fmla="*/ 136 h 171"/>
                <a:gd name="T32" fmla="*/ 89 w 197"/>
                <a:gd name="T33" fmla="*/ 62 h 171"/>
                <a:gd name="T34" fmla="*/ 109 w 197"/>
                <a:gd name="T35" fmla="*/ 78 h 171"/>
                <a:gd name="T36" fmla="*/ 101 w 197"/>
                <a:gd name="T37" fmla="*/ 149 h 171"/>
                <a:gd name="T38" fmla="*/ 114 w 197"/>
                <a:gd name="T39" fmla="*/ 82 h 171"/>
                <a:gd name="T40" fmla="*/ 135 w 197"/>
                <a:gd name="T41" fmla="*/ 105 h 171"/>
                <a:gd name="T42" fmla="*/ 129 w 197"/>
                <a:gd name="T43" fmla="*/ 151 h 171"/>
                <a:gd name="T44" fmla="*/ 139 w 197"/>
                <a:gd name="T45" fmla="*/ 110 h 171"/>
                <a:gd name="T46" fmla="*/ 159 w 197"/>
                <a:gd name="T47" fmla="*/ 156 h 171"/>
                <a:gd name="T48" fmla="*/ 144 w 197"/>
                <a:gd name="T49" fmla="*/ 107 h 171"/>
                <a:gd name="T50" fmla="*/ 171 w 197"/>
                <a:gd name="T51" fmla="*/ 122 h 171"/>
                <a:gd name="T52" fmla="*/ 139 w 197"/>
                <a:gd name="T53" fmla="*/ 101 h 171"/>
                <a:gd name="T54" fmla="*/ 120 w 197"/>
                <a:gd name="T55" fmla="*/ 79 h 171"/>
                <a:gd name="T56" fmla="*/ 167 w 197"/>
                <a:gd name="T57" fmla="*/ 84 h 171"/>
                <a:gd name="T58" fmla="*/ 115 w 197"/>
                <a:gd name="T59" fmla="*/ 74 h 171"/>
                <a:gd name="T60" fmla="*/ 94 w 197"/>
                <a:gd name="T61" fmla="*/ 58 h 171"/>
                <a:gd name="T62" fmla="*/ 149 w 197"/>
                <a:gd name="T63" fmla="*/ 58 h 171"/>
                <a:gd name="T64" fmla="*/ 89 w 197"/>
                <a:gd name="T65" fmla="*/ 54 h 171"/>
                <a:gd name="T66" fmla="*/ 67 w 197"/>
                <a:gd name="T67" fmla="*/ 40 h 171"/>
                <a:gd name="T68" fmla="*/ 119 w 197"/>
                <a:gd name="T69" fmla="*/ 36 h 171"/>
                <a:gd name="T70" fmla="*/ 60 w 197"/>
                <a:gd name="T71" fmla="*/ 37 h 171"/>
                <a:gd name="T72" fmla="*/ 44 w 197"/>
                <a:gd name="T73" fmla="*/ 30 h 171"/>
                <a:gd name="T74" fmla="*/ 75 w 197"/>
                <a:gd name="T75" fmla="*/ 24 h 171"/>
                <a:gd name="T76" fmla="*/ 82 w 197"/>
                <a:gd name="T77" fmla="*/ 22 h 171"/>
                <a:gd name="T78" fmla="*/ 37 w 197"/>
                <a:gd name="T79" fmla="*/ 27 h 171"/>
                <a:gd name="T80" fmla="*/ 4 w 197"/>
                <a:gd name="T81"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171">
                  <a:moveTo>
                    <a:pt x="4" y="12"/>
                  </a:moveTo>
                  <a:cubicBezTo>
                    <a:pt x="4" y="12"/>
                    <a:pt x="197" y="0"/>
                    <a:pt x="174" y="136"/>
                  </a:cubicBezTo>
                  <a:cubicBezTo>
                    <a:pt x="174" y="136"/>
                    <a:pt x="179" y="160"/>
                    <a:pt x="157" y="171"/>
                  </a:cubicBezTo>
                  <a:cubicBezTo>
                    <a:pt x="157" y="171"/>
                    <a:pt x="157" y="160"/>
                    <a:pt x="137" y="164"/>
                  </a:cubicBezTo>
                  <a:cubicBezTo>
                    <a:pt x="130" y="165"/>
                    <a:pt x="123" y="165"/>
                    <a:pt x="116" y="165"/>
                  </a:cubicBezTo>
                  <a:cubicBezTo>
                    <a:pt x="107" y="164"/>
                    <a:pt x="98" y="161"/>
                    <a:pt x="91" y="154"/>
                  </a:cubicBezTo>
                  <a:cubicBezTo>
                    <a:pt x="91" y="154"/>
                    <a:pt x="37" y="132"/>
                    <a:pt x="15" y="43"/>
                  </a:cubicBezTo>
                  <a:cubicBezTo>
                    <a:pt x="15" y="43"/>
                    <a:pt x="0" y="24"/>
                    <a:pt x="0" y="19"/>
                  </a:cubicBezTo>
                  <a:cubicBezTo>
                    <a:pt x="33" y="33"/>
                    <a:pt x="33" y="33"/>
                    <a:pt x="33" y="33"/>
                  </a:cubicBezTo>
                  <a:cubicBezTo>
                    <a:pt x="33" y="33"/>
                    <a:pt x="22" y="56"/>
                    <a:pt x="31" y="76"/>
                  </a:cubicBezTo>
                  <a:cubicBezTo>
                    <a:pt x="31" y="76"/>
                    <a:pt x="32" y="34"/>
                    <a:pt x="38" y="35"/>
                  </a:cubicBezTo>
                  <a:cubicBezTo>
                    <a:pt x="39" y="35"/>
                    <a:pt x="55" y="43"/>
                    <a:pt x="55" y="43"/>
                  </a:cubicBezTo>
                  <a:cubicBezTo>
                    <a:pt x="55" y="43"/>
                    <a:pt x="36" y="84"/>
                    <a:pt x="50" y="113"/>
                  </a:cubicBezTo>
                  <a:cubicBezTo>
                    <a:pt x="50" y="113"/>
                    <a:pt x="45" y="63"/>
                    <a:pt x="61" y="46"/>
                  </a:cubicBezTo>
                  <a:cubicBezTo>
                    <a:pt x="84" y="59"/>
                    <a:pt x="84" y="59"/>
                    <a:pt x="84" y="59"/>
                  </a:cubicBezTo>
                  <a:cubicBezTo>
                    <a:pt x="84" y="59"/>
                    <a:pt x="61" y="101"/>
                    <a:pt x="77" y="136"/>
                  </a:cubicBezTo>
                  <a:cubicBezTo>
                    <a:pt x="77" y="136"/>
                    <a:pt x="73" y="83"/>
                    <a:pt x="89" y="62"/>
                  </a:cubicBezTo>
                  <a:cubicBezTo>
                    <a:pt x="109" y="78"/>
                    <a:pt x="109" y="78"/>
                    <a:pt x="109" y="78"/>
                  </a:cubicBezTo>
                  <a:cubicBezTo>
                    <a:pt x="109" y="78"/>
                    <a:pt x="88" y="120"/>
                    <a:pt x="101" y="149"/>
                  </a:cubicBezTo>
                  <a:cubicBezTo>
                    <a:pt x="101" y="149"/>
                    <a:pt x="103" y="87"/>
                    <a:pt x="114" y="82"/>
                  </a:cubicBezTo>
                  <a:cubicBezTo>
                    <a:pt x="114" y="82"/>
                    <a:pt x="132" y="98"/>
                    <a:pt x="135" y="105"/>
                  </a:cubicBezTo>
                  <a:cubicBezTo>
                    <a:pt x="135" y="105"/>
                    <a:pt x="120" y="135"/>
                    <a:pt x="129" y="151"/>
                  </a:cubicBezTo>
                  <a:cubicBezTo>
                    <a:pt x="129" y="151"/>
                    <a:pt x="135" y="110"/>
                    <a:pt x="139" y="110"/>
                  </a:cubicBezTo>
                  <a:cubicBezTo>
                    <a:pt x="139" y="110"/>
                    <a:pt x="157" y="137"/>
                    <a:pt x="159" y="156"/>
                  </a:cubicBezTo>
                  <a:cubicBezTo>
                    <a:pt x="159" y="156"/>
                    <a:pt x="159" y="128"/>
                    <a:pt x="144" y="107"/>
                  </a:cubicBezTo>
                  <a:cubicBezTo>
                    <a:pt x="144" y="107"/>
                    <a:pt x="161" y="110"/>
                    <a:pt x="171" y="122"/>
                  </a:cubicBezTo>
                  <a:cubicBezTo>
                    <a:pt x="171" y="122"/>
                    <a:pt x="169" y="102"/>
                    <a:pt x="139" y="101"/>
                  </a:cubicBezTo>
                  <a:cubicBezTo>
                    <a:pt x="139" y="101"/>
                    <a:pt x="124" y="80"/>
                    <a:pt x="120" y="79"/>
                  </a:cubicBezTo>
                  <a:cubicBezTo>
                    <a:pt x="120" y="79"/>
                    <a:pt x="150" y="76"/>
                    <a:pt x="167" y="84"/>
                  </a:cubicBezTo>
                  <a:cubicBezTo>
                    <a:pt x="167" y="84"/>
                    <a:pt x="152" y="66"/>
                    <a:pt x="115" y="74"/>
                  </a:cubicBezTo>
                  <a:cubicBezTo>
                    <a:pt x="94" y="58"/>
                    <a:pt x="94" y="58"/>
                    <a:pt x="94" y="58"/>
                  </a:cubicBezTo>
                  <a:cubicBezTo>
                    <a:pt x="94" y="58"/>
                    <a:pt x="133" y="52"/>
                    <a:pt x="149" y="58"/>
                  </a:cubicBezTo>
                  <a:cubicBezTo>
                    <a:pt x="149" y="58"/>
                    <a:pt x="130" y="42"/>
                    <a:pt x="89" y="54"/>
                  </a:cubicBezTo>
                  <a:cubicBezTo>
                    <a:pt x="67" y="40"/>
                    <a:pt x="67" y="40"/>
                    <a:pt x="67" y="40"/>
                  </a:cubicBezTo>
                  <a:cubicBezTo>
                    <a:pt x="67" y="40"/>
                    <a:pt x="99" y="33"/>
                    <a:pt x="119" y="36"/>
                  </a:cubicBezTo>
                  <a:cubicBezTo>
                    <a:pt x="119" y="36"/>
                    <a:pt x="98" y="25"/>
                    <a:pt x="60" y="37"/>
                  </a:cubicBezTo>
                  <a:cubicBezTo>
                    <a:pt x="44" y="30"/>
                    <a:pt x="44" y="30"/>
                    <a:pt x="44" y="30"/>
                  </a:cubicBezTo>
                  <a:cubicBezTo>
                    <a:pt x="44" y="30"/>
                    <a:pt x="68" y="25"/>
                    <a:pt x="75" y="24"/>
                  </a:cubicBezTo>
                  <a:cubicBezTo>
                    <a:pt x="82" y="23"/>
                    <a:pt x="82" y="22"/>
                    <a:pt x="82" y="22"/>
                  </a:cubicBezTo>
                  <a:cubicBezTo>
                    <a:pt x="67" y="19"/>
                    <a:pt x="52" y="21"/>
                    <a:pt x="37" y="27"/>
                  </a:cubicBezTo>
                  <a:cubicBezTo>
                    <a:pt x="37" y="27"/>
                    <a:pt x="3" y="14"/>
                    <a:pt x="4" y="12"/>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 name="íśḻîḍè"/>
            <p:cNvSpPr/>
            <p:nvPr/>
          </p:nvSpPr>
          <p:spPr bwMode="auto">
            <a:xfrm>
              <a:off x="12842" y="9865"/>
              <a:ext cx="458" cy="75"/>
            </a:xfrm>
            <a:custGeom>
              <a:avLst/>
              <a:gdLst>
                <a:gd name="T0" fmla="*/ 169 w 274"/>
                <a:gd name="T1" fmla="*/ 0 h 45"/>
                <a:gd name="T2" fmla="*/ 157 w 274"/>
                <a:gd name="T3" fmla="*/ 11 h 45"/>
                <a:gd name="T4" fmla="*/ 145 w 274"/>
                <a:gd name="T5" fmla="*/ 3 h 45"/>
                <a:gd name="T6" fmla="*/ 137 w 274"/>
                <a:gd name="T7" fmla="*/ 4 h 45"/>
                <a:gd name="T8" fmla="*/ 123 w 274"/>
                <a:gd name="T9" fmla="*/ 5 h 45"/>
                <a:gd name="T10" fmla="*/ 116 w 274"/>
                <a:gd name="T11" fmla="*/ 5 h 45"/>
                <a:gd name="T12" fmla="*/ 99 w 274"/>
                <a:gd name="T13" fmla="*/ 0 h 45"/>
                <a:gd name="T14" fmla="*/ 0 w 274"/>
                <a:gd name="T15" fmla="*/ 22 h 45"/>
                <a:gd name="T16" fmla="*/ 137 w 274"/>
                <a:gd name="T17" fmla="*/ 45 h 45"/>
                <a:gd name="T18" fmla="*/ 274 w 274"/>
                <a:gd name="T19" fmla="*/ 22 h 45"/>
                <a:gd name="T20" fmla="*/ 169 w 274"/>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45">
                  <a:moveTo>
                    <a:pt x="169" y="0"/>
                  </a:moveTo>
                  <a:cubicBezTo>
                    <a:pt x="167" y="4"/>
                    <a:pt x="163" y="8"/>
                    <a:pt x="157" y="11"/>
                  </a:cubicBezTo>
                  <a:cubicBezTo>
                    <a:pt x="157" y="11"/>
                    <a:pt x="157" y="3"/>
                    <a:pt x="145" y="3"/>
                  </a:cubicBezTo>
                  <a:cubicBezTo>
                    <a:pt x="143" y="3"/>
                    <a:pt x="140" y="3"/>
                    <a:pt x="137" y="4"/>
                  </a:cubicBezTo>
                  <a:cubicBezTo>
                    <a:pt x="133" y="5"/>
                    <a:pt x="128" y="5"/>
                    <a:pt x="123" y="5"/>
                  </a:cubicBezTo>
                  <a:cubicBezTo>
                    <a:pt x="121" y="5"/>
                    <a:pt x="119" y="5"/>
                    <a:pt x="116" y="5"/>
                  </a:cubicBezTo>
                  <a:cubicBezTo>
                    <a:pt x="110" y="5"/>
                    <a:pt x="105" y="3"/>
                    <a:pt x="99" y="0"/>
                  </a:cubicBezTo>
                  <a:cubicBezTo>
                    <a:pt x="42" y="3"/>
                    <a:pt x="0" y="12"/>
                    <a:pt x="0" y="22"/>
                  </a:cubicBezTo>
                  <a:cubicBezTo>
                    <a:pt x="0" y="35"/>
                    <a:pt x="62" y="45"/>
                    <a:pt x="137" y="45"/>
                  </a:cubicBezTo>
                  <a:cubicBezTo>
                    <a:pt x="213" y="45"/>
                    <a:pt x="274" y="35"/>
                    <a:pt x="274" y="22"/>
                  </a:cubicBezTo>
                  <a:cubicBezTo>
                    <a:pt x="274" y="11"/>
                    <a:pt x="229" y="2"/>
                    <a:pt x="169"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 name="ïṣľiḍe"/>
            <p:cNvSpPr/>
            <p:nvPr/>
          </p:nvSpPr>
          <p:spPr bwMode="auto">
            <a:xfrm>
              <a:off x="13006" y="9863"/>
              <a:ext cx="118" cy="19"/>
            </a:xfrm>
            <a:custGeom>
              <a:avLst/>
              <a:gdLst>
                <a:gd name="T0" fmla="*/ 38 w 70"/>
                <a:gd name="T1" fmla="*/ 0 h 12"/>
                <a:gd name="T2" fmla="*/ 0 w 70"/>
                <a:gd name="T3" fmla="*/ 1 h 12"/>
                <a:gd name="T4" fmla="*/ 17 w 70"/>
                <a:gd name="T5" fmla="*/ 6 h 12"/>
                <a:gd name="T6" fmla="*/ 24 w 70"/>
                <a:gd name="T7" fmla="*/ 6 h 12"/>
                <a:gd name="T8" fmla="*/ 38 w 70"/>
                <a:gd name="T9" fmla="*/ 5 h 12"/>
                <a:gd name="T10" fmla="*/ 46 w 70"/>
                <a:gd name="T11" fmla="*/ 4 h 12"/>
                <a:gd name="T12" fmla="*/ 58 w 70"/>
                <a:gd name="T13" fmla="*/ 12 h 12"/>
                <a:gd name="T14" fmla="*/ 70 w 70"/>
                <a:gd name="T15" fmla="*/ 1 h 12"/>
                <a:gd name="T16" fmla="*/ 38 w 7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2">
                  <a:moveTo>
                    <a:pt x="38" y="0"/>
                  </a:moveTo>
                  <a:cubicBezTo>
                    <a:pt x="25" y="0"/>
                    <a:pt x="12" y="1"/>
                    <a:pt x="0" y="1"/>
                  </a:cubicBezTo>
                  <a:cubicBezTo>
                    <a:pt x="6" y="4"/>
                    <a:pt x="11" y="6"/>
                    <a:pt x="17" y="6"/>
                  </a:cubicBezTo>
                  <a:cubicBezTo>
                    <a:pt x="20" y="6"/>
                    <a:pt x="22" y="6"/>
                    <a:pt x="24" y="6"/>
                  </a:cubicBezTo>
                  <a:cubicBezTo>
                    <a:pt x="29" y="6"/>
                    <a:pt x="34" y="6"/>
                    <a:pt x="38" y="5"/>
                  </a:cubicBezTo>
                  <a:cubicBezTo>
                    <a:pt x="41" y="4"/>
                    <a:pt x="44" y="4"/>
                    <a:pt x="46" y="4"/>
                  </a:cubicBezTo>
                  <a:cubicBezTo>
                    <a:pt x="58" y="4"/>
                    <a:pt x="58" y="12"/>
                    <a:pt x="58" y="12"/>
                  </a:cubicBezTo>
                  <a:cubicBezTo>
                    <a:pt x="64" y="9"/>
                    <a:pt x="68" y="5"/>
                    <a:pt x="70" y="1"/>
                  </a:cubicBezTo>
                  <a:cubicBezTo>
                    <a:pt x="60" y="0"/>
                    <a:pt x="49" y="0"/>
                    <a:pt x="38"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 name="í$ľíḋê"/>
            <p:cNvSpPr/>
            <p:nvPr/>
          </p:nvSpPr>
          <p:spPr bwMode="auto">
            <a:xfrm>
              <a:off x="12412" y="9454"/>
              <a:ext cx="185" cy="159"/>
            </a:xfrm>
            <a:custGeom>
              <a:avLst/>
              <a:gdLst>
                <a:gd name="T0" fmla="*/ 2 w 111"/>
                <a:gd name="T1" fmla="*/ 6 h 95"/>
                <a:gd name="T2" fmla="*/ 98 w 111"/>
                <a:gd name="T3" fmla="*/ 76 h 95"/>
                <a:gd name="T4" fmla="*/ 89 w 111"/>
                <a:gd name="T5" fmla="*/ 95 h 95"/>
                <a:gd name="T6" fmla="*/ 78 w 111"/>
                <a:gd name="T7" fmla="*/ 92 h 95"/>
                <a:gd name="T8" fmla="*/ 66 w 111"/>
                <a:gd name="T9" fmla="*/ 92 h 95"/>
                <a:gd name="T10" fmla="*/ 51 w 111"/>
                <a:gd name="T11" fmla="*/ 86 h 95"/>
                <a:gd name="T12" fmla="*/ 9 w 111"/>
                <a:gd name="T13" fmla="*/ 24 h 95"/>
                <a:gd name="T14" fmla="*/ 0 w 111"/>
                <a:gd name="T15" fmla="*/ 10 h 95"/>
                <a:gd name="T16" fmla="*/ 19 w 111"/>
                <a:gd name="T17" fmla="*/ 18 h 95"/>
                <a:gd name="T18" fmla="*/ 17 w 111"/>
                <a:gd name="T19" fmla="*/ 42 h 95"/>
                <a:gd name="T20" fmla="*/ 21 w 111"/>
                <a:gd name="T21" fmla="*/ 19 h 95"/>
                <a:gd name="T22" fmla="*/ 31 w 111"/>
                <a:gd name="T23" fmla="*/ 24 h 95"/>
                <a:gd name="T24" fmla="*/ 28 w 111"/>
                <a:gd name="T25" fmla="*/ 64 h 95"/>
                <a:gd name="T26" fmla="*/ 34 w 111"/>
                <a:gd name="T27" fmla="*/ 25 h 95"/>
                <a:gd name="T28" fmla="*/ 47 w 111"/>
                <a:gd name="T29" fmla="*/ 33 h 95"/>
                <a:gd name="T30" fmla="*/ 43 w 111"/>
                <a:gd name="T31" fmla="*/ 76 h 95"/>
                <a:gd name="T32" fmla="*/ 50 w 111"/>
                <a:gd name="T33" fmla="*/ 35 h 95"/>
                <a:gd name="T34" fmla="*/ 62 w 111"/>
                <a:gd name="T35" fmla="*/ 44 h 95"/>
                <a:gd name="T36" fmla="*/ 57 w 111"/>
                <a:gd name="T37" fmla="*/ 84 h 95"/>
                <a:gd name="T38" fmla="*/ 64 w 111"/>
                <a:gd name="T39" fmla="*/ 46 h 95"/>
                <a:gd name="T40" fmla="*/ 76 w 111"/>
                <a:gd name="T41" fmla="*/ 59 h 95"/>
                <a:gd name="T42" fmla="*/ 73 w 111"/>
                <a:gd name="T43" fmla="*/ 85 h 95"/>
                <a:gd name="T44" fmla="*/ 79 w 111"/>
                <a:gd name="T45" fmla="*/ 62 h 95"/>
                <a:gd name="T46" fmla="*/ 90 w 111"/>
                <a:gd name="T47" fmla="*/ 88 h 95"/>
                <a:gd name="T48" fmla="*/ 81 w 111"/>
                <a:gd name="T49" fmla="*/ 60 h 95"/>
                <a:gd name="T50" fmla="*/ 97 w 111"/>
                <a:gd name="T51" fmla="*/ 68 h 95"/>
                <a:gd name="T52" fmla="*/ 79 w 111"/>
                <a:gd name="T53" fmla="*/ 56 h 95"/>
                <a:gd name="T54" fmla="*/ 68 w 111"/>
                <a:gd name="T55" fmla="*/ 44 h 95"/>
                <a:gd name="T56" fmla="*/ 94 w 111"/>
                <a:gd name="T57" fmla="*/ 47 h 95"/>
                <a:gd name="T58" fmla="*/ 65 w 111"/>
                <a:gd name="T59" fmla="*/ 42 h 95"/>
                <a:gd name="T60" fmla="*/ 53 w 111"/>
                <a:gd name="T61" fmla="*/ 32 h 95"/>
                <a:gd name="T62" fmla="*/ 84 w 111"/>
                <a:gd name="T63" fmla="*/ 32 h 95"/>
                <a:gd name="T64" fmla="*/ 50 w 111"/>
                <a:gd name="T65" fmla="*/ 30 h 95"/>
                <a:gd name="T66" fmla="*/ 38 w 111"/>
                <a:gd name="T67" fmla="*/ 22 h 95"/>
                <a:gd name="T68" fmla="*/ 67 w 111"/>
                <a:gd name="T69" fmla="*/ 20 h 95"/>
                <a:gd name="T70" fmla="*/ 34 w 111"/>
                <a:gd name="T71" fmla="*/ 20 h 95"/>
                <a:gd name="T72" fmla="*/ 25 w 111"/>
                <a:gd name="T73" fmla="*/ 16 h 95"/>
                <a:gd name="T74" fmla="*/ 42 w 111"/>
                <a:gd name="T75" fmla="*/ 13 h 95"/>
                <a:gd name="T76" fmla="*/ 47 w 111"/>
                <a:gd name="T77" fmla="*/ 12 h 95"/>
                <a:gd name="T78" fmla="*/ 21 w 111"/>
                <a:gd name="T79" fmla="*/ 15 h 95"/>
                <a:gd name="T80" fmla="*/ 2 w 111"/>
                <a:gd name="T81" fmla="*/ 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1" h="95">
                  <a:moveTo>
                    <a:pt x="2" y="6"/>
                  </a:moveTo>
                  <a:cubicBezTo>
                    <a:pt x="2" y="6"/>
                    <a:pt x="111" y="0"/>
                    <a:pt x="98" y="76"/>
                  </a:cubicBezTo>
                  <a:cubicBezTo>
                    <a:pt x="100" y="84"/>
                    <a:pt x="96" y="92"/>
                    <a:pt x="89" y="95"/>
                  </a:cubicBezTo>
                  <a:cubicBezTo>
                    <a:pt x="89" y="95"/>
                    <a:pt x="89" y="90"/>
                    <a:pt x="78" y="92"/>
                  </a:cubicBezTo>
                  <a:cubicBezTo>
                    <a:pt x="74" y="92"/>
                    <a:pt x="70" y="93"/>
                    <a:pt x="66" y="92"/>
                  </a:cubicBezTo>
                  <a:cubicBezTo>
                    <a:pt x="61" y="92"/>
                    <a:pt x="55" y="90"/>
                    <a:pt x="51" y="86"/>
                  </a:cubicBezTo>
                  <a:cubicBezTo>
                    <a:pt x="51" y="86"/>
                    <a:pt x="21" y="74"/>
                    <a:pt x="9" y="24"/>
                  </a:cubicBezTo>
                  <a:cubicBezTo>
                    <a:pt x="9" y="24"/>
                    <a:pt x="0" y="13"/>
                    <a:pt x="0" y="10"/>
                  </a:cubicBezTo>
                  <a:cubicBezTo>
                    <a:pt x="19" y="18"/>
                    <a:pt x="19" y="18"/>
                    <a:pt x="19" y="18"/>
                  </a:cubicBezTo>
                  <a:cubicBezTo>
                    <a:pt x="19" y="18"/>
                    <a:pt x="12" y="31"/>
                    <a:pt x="17" y="42"/>
                  </a:cubicBezTo>
                  <a:cubicBezTo>
                    <a:pt x="17" y="42"/>
                    <a:pt x="18" y="18"/>
                    <a:pt x="21" y="19"/>
                  </a:cubicBezTo>
                  <a:cubicBezTo>
                    <a:pt x="22" y="19"/>
                    <a:pt x="31" y="24"/>
                    <a:pt x="31" y="24"/>
                  </a:cubicBezTo>
                  <a:cubicBezTo>
                    <a:pt x="31" y="24"/>
                    <a:pt x="20" y="47"/>
                    <a:pt x="28" y="64"/>
                  </a:cubicBezTo>
                  <a:cubicBezTo>
                    <a:pt x="28" y="64"/>
                    <a:pt x="25" y="35"/>
                    <a:pt x="34" y="25"/>
                  </a:cubicBezTo>
                  <a:cubicBezTo>
                    <a:pt x="47" y="33"/>
                    <a:pt x="47" y="33"/>
                    <a:pt x="47" y="33"/>
                  </a:cubicBezTo>
                  <a:cubicBezTo>
                    <a:pt x="47" y="33"/>
                    <a:pt x="35" y="57"/>
                    <a:pt x="43" y="76"/>
                  </a:cubicBezTo>
                  <a:cubicBezTo>
                    <a:pt x="43" y="76"/>
                    <a:pt x="41" y="46"/>
                    <a:pt x="50" y="35"/>
                  </a:cubicBezTo>
                  <a:cubicBezTo>
                    <a:pt x="62" y="44"/>
                    <a:pt x="62" y="44"/>
                    <a:pt x="62" y="44"/>
                  </a:cubicBezTo>
                  <a:cubicBezTo>
                    <a:pt x="62" y="44"/>
                    <a:pt x="50" y="67"/>
                    <a:pt x="57" y="84"/>
                  </a:cubicBezTo>
                  <a:cubicBezTo>
                    <a:pt x="57" y="84"/>
                    <a:pt x="58" y="49"/>
                    <a:pt x="64" y="46"/>
                  </a:cubicBezTo>
                  <a:cubicBezTo>
                    <a:pt x="64" y="46"/>
                    <a:pt x="75" y="55"/>
                    <a:pt x="76" y="59"/>
                  </a:cubicBezTo>
                  <a:cubicBezTo>
                    <a:pt x="76" y="59"/>
                    <a:pt x="68" y="76"/>
                    <a:pt x="73" y="85"/>
                  </a:cubicBezTo>
                  <a:cubicBezTo>
                    <a:pt x="73" y="85"/>
                    <a:pt x="76" y="62"/>
                    <a:pt x="79" y="62"/>
                  </a:cubicBezTo>
                  <a:cubicBezTo>
                    <a:pt x="79" y="62"/>
                    <a:pt x="89" y="77"/>
                    <a:pt x="90" y="88"/>
                  </a:cubicBezTo>
                  <a:cubicBezTo>
                    <a:pt x="89" y="78"/>
                    <a:pt x="86" y="68"/>
                    <a:pt x="81" y="60"/>
                  </a:cubicBezTo>
                  <a:cubicBezTo>
                    <a:pt x="87" y="61"/>
                    <a:pt x="92" y="64"/>
                    <a:pt x="97" y="68"/>
                  </a:cubicBezTo>
                  <a:cubicBezTo>
                    <a:pt x="97" y="68"/>
                    <a:pt x="95" y="57"/>
                    <a:pt x="79" y="56"/>
                  </a:cubicBezTo>
                  <a:cubicBezTo>
                    <a:pt x="79" y="56"/>
                    <a:pt x="70" y="45"/>
                    <a:pt x="68" y="44"/>
                  </a:cubicBezTo>
                  <a:cubicBezTo>
                    <a:pt x="68" y="44"/>
                    <a:pt x="84" y="43"/>
                    <a:pt x="94" y="47"/>
                  </a:cubicBezTo>
                  <a:cubicBezTo>
                    <a:pt x="94" y="47"/>
                    <a:pt x="86" y="37"/>
                    <a:pt x="65" y="42"/>
                  </a:cubicBezTo>
                  <a:cubicBezTo>
                    <a:pt x="53" y="32"/>
                    <a:pt x="53" y="32"/>
                    <a:pt x="53" y="32"/>
                  </a:cubicBezTo>
                  <a:cubicBezTo>
                    <a:pt x="53" y="32"/>
                    <a:pt x="75" y="29"/>
                    <a:pt x="84" y="32"/>
                  </a:cubicBezTo>
                  <a:cubicBezTo>
                    <a:pt x="84" y="32"/>
                    <a:pt x="74" y="23"/>
                    <a:pt x="50" y="30"/>
                  </a:cubicBezTo>
                  <a:cubicBezTo>
                    <a:pt x="38" y="22"/>
                    <a:pt x="38" y="22"/>
                    <a:pt x="38" y="22"/>
                  </a:cubicBezTo>
                  <a:cubicBezTo>
                    <a:pt x="47" y="20"/>
                    <a:pt x="57" y="19"/>
                    <a:pt x="67" y="20"/>
                  </a:cubicBezTo>
                  <a:cubicBezTo>
                    <a:pt x="67" y="20"/>
                    <a:pt x="55" y="14"/>
                    <a:pt x="34" y="20"/>
                  </a:cubicBezTo>
                  <a:cubicBezTo>
                    <a:pt x="25" y="16"/>
                    <a:pt x="25" y="16"/>
                    <a:pt x="25" y="16"/>
                  </a:cubicBezTo>
                  <a:cubicBezTo>
                    <a:pt x="25" y="16"/>
                    <a:pt x="38" y="14"/>
                    <a:pt x="42" y="13"/>
                  </a:cubicBezTo>
                  <a:cubicBezTo>
                    <a:pt x="46" y="13"/>
                    <a:pt x="47" y="12"/>
                    <a:pt x="47" y="12"/>
                  </a:cubicBezTo>
                  <a:cubicBezTo>
                    <a:pt x="38" y="10"/>
                    <a:pt x="29" y="11"/>
                    <a:pt x="21" y="15"/>
                  </a:cubicBezTo>
                  <a:cubicBezTo>
                    <a:pt x="21" y="15"/>
                    <a:pt x="2" y="7"/>
                    <a:pt x="2" y="6"/>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6" name="íṣ1ïḋe"/>
            <p:cNvSpPr/>
            <p:nvPr/>
          </p:nvSpPr>
          <p:spPr bwMode="auto">
            <a:xfrm>
              <a:off x="12412" y="9603"/>
              <a:ext cx="256" cy="44"/>
            </a:xfrm>
            <a:custGeom>
              <a:avLst/>
              <a:gdLst>
                <a:gd name="T0" fmla="*/ 96 w 154"/>
                <a:gd name="T1" fmla="*/ 0 h 26"/>
                <a:gd name="T2" fmla="*/ 89 w 154"/>
                <a:gd name="T3" fmla="*/ 6 h 26"/>
                <a:gd name="T4" fmla="*/ 82 w 154"/>
                <a:gd name="T5" fmla="*/ 2 h 26"/>
                <a:gd name="T6" fmla="*/ 78 w 154"/>
                <a:gd name="T7" fmla="*/ 3 h 26"/>
                <a:gd name="T8" fmla="*/ 70 w 154"/>
                <a:gd name="T9" fmla="*/ 3 h 26"/>
                <a:gd name="T10" fmla="*/ 66 w 154"/>
                <a:gd name="T11" fmla="*/ 3 h 26"/>
                <a:gd name="T12" fmla="*/ 56 w 154"/>
                <a:gd name="T13" fmla="*/ 1 h 26"/>
                <a:gd name="T14" fmla="*/ 0 w 154"/>
                <a:gd name="T15" fmla="*/ 13 h 26"/>
                <a:gd name="T16" fmla="*/ 77 w 154"/>
                <a:gd name="T17" fmla="*/ 26 h 26"/>
                <a:gd name="T18" fmla="*/ 154 w 154"/>
                <a:gd name="T19" fmla="*/ 13 h 26"/>
                <a:gd name="T20" fmla="*/ 96 w 154"/>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6">
                  <a:moveTo>
                    <a:pt x="96" y="0"/>
                  </a:moveTo>
                  <a:cubicBezTo>
                    <a:pt x="94" y="3"/>
                    <a:pt x="92" y="5"/>
                    <a:pt x="89" y="6"/>
                  </a:cubicBezTo>
                  <a:cubicBezTo>
                    <a:pt x="89" y="6"/>
                    <a:pt x="89" y="2"/>
                    <a:pt x="82" y="2"/>
                  </a:cubicBezTo>
                  <a:cubicBezTo>
                    <a:pt x="81" y="2"/>
                    <a:pt x="79" y="2"/>
                    <a:pt x="78" y="3"/>
                  </a:cubicBezTo>
                  <a:cubicBezTo>
                    <a:pt x="75" y="3"/>
                    <a:pt x="72" y="3"/>
                    <a:pt x="70" y="3"/>
                  </a:cubicBezTo>
                  <a:cubicBezTo>
                    <a:pt x="68" y="3"/>
                    <a:pt x="67" y="3"/>
                    <a:pt x="66" y="3"/>
                  </a:cubicBezTo>
                  <a:cubicBezTo>
                    <a:pt x="62" y="3"/>
                    <a:pt x="59" y="2"/>
                    <a:pt x="56" y="1"/>
                  </a:cubicBezTo>
                  <a:cubicBezTo>
                    <a:pt x="24" y="2"/>
                    <a:pt x="0" y="7"/>
                    <a:pt x="0" y="13"/>
                  </a:cubicBezTo>
                  <a:cubicBezTo>
                    <a:pt x="0" y="20"/>
                    <a:pt x="35" y="26"/>
                    <a:pt x="77" y="26"/>
                  </a:cubicBezTo>
                  <a:cubicBezTo>
                    <a:pt x="120" y="26"/>
                    <a:pt x="154" y="20"/>
                    <a:pt x="154" y="13"/>
                  </a:cubicBezTo>
                  <a:cubicBezTo>
                    <a:pt x="154" y="7"/>
                    <a:pt x="129" y="2"/>
                    <a:pt x="96"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 name="isḷiḓè"/>
            <p:cNvSpPr/>
            <p:nvPr/>
          </p:nvSpPr>
          <p:spPr bwMode="auto">
            <a:xfrm>
              <a:off x="12506" y="9603"/>
              <a:ext cx="67" cy="10"/>
            </a:xfrm>
            <a:custGeom>
              <a:avLst/>
              <a:gdLst>
                <a:gd name="T0" fmla="*/ 21 w 40"/>
                <a:gd name="T1" fmla="*/ 0 h 6"/>
                <a:gd name="T2" fmla="*/ 0 w 40"/>
                <a:gd name="T3" fmla="*/ 1 h 6"/>
                <a:gd name="T4" fmla="*/ 10 w 40"/>
                <a:gd name="T5" fmla="*/ 3 h 6"/>
                <a:gd name="T6" fmla="*/ 14 w 40"/>
                <a:gd name="T7" fmla="*/ 3 h 6"/>
                <a:gd name="T8" fmla="*/ 22 w 40"/>
                <a:gd name="T9" fmla="*/ 3 h 6"/>
                <a:gd name="T10" fmla="*/ 26 w 40"/>
                <a:gd name="T11" fmla="*/ 2 h 6"/>
                <a:gd name="T12" fmla="*/ 33 w 40"/>
                <a:gd name="T13" fmla="*/ 6 h 6"/>
                <a:gd name="T14" fmla="*/ 40 w 40"/>
                <a:gd name="T15" fmla="*/ 0 h 6"/>
                <a:gd name="T16" fmla="*/ 21 w 4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
                  <a:moveTo>
                    <a:pt x="21" y="0"/>
                  </a:moveTo>
                  <a:cubicBezTo>
                    <a:pt x="14" y="0"/>
                    <a:pt x="7" y="0"/>
                    <a:pt x="0" y="1"/>
                  </a:cubicBezTo>
                  <a:cubicBezTo>
                    <a:pt x="3" y="2"/>
                    <a:pt x="6" y="3"/>
                    <a:pt x="10" y="3"/>
                  </a:cubicBezTo>
                  <a:cubicBezTo>
                    <a:pt x="11" y="3"/>
                    <a:pt x="12" y="3"/>
                    <a:pt x="14" y="3"/>
                  </a:cubicBezTo>
                  <a:cubicBezTo>
                    <a:pt x="16" y="3"/>
                    <a:pt x="19" y="3"/>
                    <a:pt x="22" y="3"/>
                  </a:cubicBezTo>
                  <a:cubicBezTo>
                    <a:pt x="23" y="2"/>
                    <a:pt x="25" y="2"/>
                    <a:pt x="26" y="2"/>
                  </a:cubicBezTo>
                  <a:cubicBezTo>
                    <a:pt x="33" y="2"/>
                    <a:pt x="33" y="6"/>
                    <a:pt x="33" y="6"/>
                  </a:cubicBezTo>
                  <a:cubicBezTo>
                    <a:pt x="36" y="5"/>
                    <a:pt x="38" y="3"/>
                    <a:pt x="40" y="0"/>
                  </a:cubicBezTo>
                  <a:cubicBezTo>
                    <a:pt x="34" y="0"/>
                    <a:pt x="28" y="0"/>
                    <a:pt x="21"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8" name="išḻíḓe"/>
            <p:cNvSpPr/>
            <p:nvPr/>
          </p:nvSpPr>
          <p:spPr bwMode="auto">
            <a:xfrm>
              <a:off x="16891" y="9573"/>
              <a:ext cx="227" cy="195"/>
            </a:xfrm>
            <a:custGeom>
              <a:avLst/>
              <a:gdLst>
                <a:gd name="T0" fmla="*/ 3 w 135"/>
                <a:gd name="T1" fmla="*/ 8 h 116"/>
                <a:gd name="T2" fmla="*/ 119 w 135"/>
                <a:gd name="T3" fmla="*/ 92 h 116"/>
                <a:gd name="T4" fmla="*/ 107 w 135"/>
                <a:gd name="T5" fmla="*/ 116 h 116"/>
                <a:gd name="T6" fmla="*/ 94 w 135"/>
                <a:gd name="T7" fmla="*/ 112 h 116"/>
                <a:gd name="T8" fmla="*/ 80 w 135"/>
                <a:gd name="T9" fmla="*/ 112 h 116"/>
                <a:gd name="T10" fmla="*/ 62 w 135"/>
                <a:gd name="T11" fmla="*/ 105 h 116"/>
                <a:gd name="T12" fmla="*/ 11 w 135"/>
                <a:gd name="T13" fmla="*/ 29 h 116"/>
                <a:gd name="T14" fmla="*/ 1 w 135"/>
                <a:gd name="T15" fmla="*/ 13 h 116"/>
                <a:gd name="T16" fmla="*/ 23 w 135"/>
                <a:gd name="T17" fmla="*/ 22 h 116"/>
                <a:gd name="T18" fmla="*/ 21 w 135"/>
                <a:gd name="T19" fmla="*/ 52 h 116"/>
                <a:gd name="T20" fmla="*/ 26 w 135"/>
                <a:gd name="T21" fmla="*/ 24 h 116"/>
                <a:gd name="T22" fmla="*/ 38 w 135"/>
                <a:gd name="T23" fmla="*/ 29 h 116"/>
                <a:gd name="T24" fmla="*/ 35 w 135"/>
                <a:gd name="T25" fmla="*/ 77 h 116"/>
                <a:gd name="T26" fmla="*/ 42 w 135"/>
                <a:gd name="T27" fmla="*/ 31 h 116"/>
                <a:gd name="T28" fmla="*/ 57 w 135"/>
                <a:gd name="T29" fmla="*/ 40 h 116"/>
                <a:gd name="T30" fmla="*/ 53 w 135"/>
                <a:gd name="T31" fmla="*/ 92 h 116"/>
                <a:gd name="T32" fmla="*/ 61 w 135"/>
                <a:gd name="T33" fmla="*/ 42 h 116"/>
                <a:gd name="T34" fmla="*/ 75 w 135"/>
                <a:gd name="T35" fmla="*/ 53 h 116"/>
                <a:gd name="T36" fmla="*/ 69 w 135"/>
                <a:gd name="T37" fmla="*/ 101 h 116"/>
                <a:gd name="T38" fmla="*/ 78 w 135"/>
                <a:gd name="T39" fmla="*/ 56 h 116"/>
                <a:gd name="T40" fmla="*/ 92 w 135"/>
                <a:gd name="T41" fmla="*/ 72 h 116"/>
                <a:gd name="T42" fmla="*/ 88 w 135"/>
                <a:gd name="T43" fmla="*/ 103 h 116"/>
                <a:gd name="T44" fmla="*/ 95 w 135"/>
                <a:gd name="T45" fmla="*/ 75 h 116"/>
                <a:gd name="T46" fmla="*/ 109 w 135"/>
                <a:gd name="T47" fmla="*/ 106 h 116"/>
                <a:gd name="T48" fmla="*/ 98 w 135"/>
                <a:gd name="T49" fmla="*/ 73 h 116"/>
                <a:gd name="T50" fmla="*/ 117 w 135"/>
                <a:gd name="T51" fmla="*/ 83 h 116"/>
                <a:gd name="T52" fmla="*/ 95 w 135"/>
                <a:gd name="T53" fmla="*/ 69 h 116"/>
                <a:gd name="T54" fmla="*/ 82 w 135"/>
                <a:gd name="T55" fmla="*/ 54 h 116"/>
                <a:gd name="T56" fmla="*/ 114 w 135"/>
                <a:gd name="T57" fmla="*/ 58 h 116"/>
                <a:gd name="T58" fmla="*/ 79 w 135"/>
                <a:gd name="T59" fmla="*/ 51 h 116"/>
                <a:gd name="T60" fmla="*/ 65 w 135"/>
                <a:gd name="T61" fmla="*/ 40 h 116"/>
                <a:gd name="T62" fmla="*/ 102 w 135"/>
                <a:gd name="T63" fmla="*/ 40 h 116"/>
                <a:gd name="T64" fmla="*/ 61 w 135"/>
                <a:gd name="T65" fmla="*/ 37 h 116"/>
                <a:gd name="T66" fmla="*/ 46 w 135"/>
                <a:gd name="T67" fmla="*/ 28 h 116"/>
                <a:gd name="T68" fmla="*/ 81 w 135"/>
                <a:gd name="T69" fmla="*/ 25 h 116"/>
                <a:gd name="T70" fmla="*/ 41 w 135"/>
                <a:gd name="T71" fmla="*/ 26 h 116"/>
                <a:gd name="T72" fmla="*/ 30 w 135"/>
                <a:gd name="T73" fmla="*/ 21 h 116"/>
                <a:gd name="T74" fmla="*/ 52 w 135"/>
                <a:gd name="T75" fmla="*/ 17 h 116"/>
                <a:gd name="T76" fmla="*/ 57 w 135"/>
                <a:gd name="T77" fmla="*/ 15 h 116"/>
                <a:gd name="T78" fmla="*/ 26 w 135"/>
                <a:gd name="T79" fmla="*/ 19 h 116"/>
                <a:gd name="T80" fmla="*/ 3 w 135"/>
                <a:gd name="T81" fmla="*/ 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 h="116">
                  <a:moveTo>
                    <a:pt x="3" y="8"/>
                  </a:moveTo>
                  <a:cubicBezTo>
                    <a:pt x="3" y="8"/>
                    <a:pt x="135" y="0"/>
                    <a:pt x="119" y="92"/>
                  </a:cubicBezTo>
                  <a:cubicBezTo>
                    <a:pt x="121" y="102"/>
                    <a:pt x="116" y="112"/>
                    <a:pt x="107" y="116"/>
                  </a:cubicBezTo>
                  <a:cubicBezTo>
                    <a:pt x="107" y="116"/>
                    <a:pt x="107" y="109"/>
                    <a:pt x="94" y="112"/>
                  </a:cubicBezTo>
                  <a:cubicBezTo>
                    <a:pt x="89" y="112"/>
                    <a:pt x="84" y="113"/>
                    <a:pt x="80" y="112"/>
                  </a:cubicBezTo>
                  <a:cubicBezTo>
                    <a:pt x="73" y="112"/>
                    <a:pt x="67" y="109"/>
                    <a:pt x="62" y="105"/>
                  </a:cubicBezTo>
                  <a:cubicBezTo>
                    <a:pt x="62" y="105"/>
                    <a:pt x="25" y="90"/>
                    <a:pt x="11" y="29"/>
                  </a:cubicBezTo>
                  <a:cubicBezTo>
                    <a:pt x="11" y="29"/>
                    <a:pt x="0" y="16"/>
                    <a:pt x="1" y="13"/>
                  </a:cubicBezTo>
                  <a:cubicBezTo>
                    <a:pt x="23" y="22"/>
                    <a:pt x="23" y="22"/>
                    <a:pt x="23" y="22"/>
                  </a:cubicBezTo>
                  <a:cubicBezTo>
                    <a:pt x="23" y="22"/>
                    <a:pt x="15" y="38"/>
                    <a:pt x="21" y="52"/>
                  </a:cubicBezTo>
                  <a:cubicBezTo>
                    <a:pt x="21" y="52"/>
                    <a:pt x="22" y="23"/>
                    <a:pt x="26" y="24"/>
                  </a:cubicBezTo>
                  <a:cubicBezTo>
                    <a:pt x="27" y="24"/>
                    <a:pt x="38" y="29"/>
                    <a:pt x="38" y="29"/>
                  </a:cubicBezTo>
                  <a:cubicBezTo>
                    <a:pt x="38" y="29"/>
                    <a:pt x="25" y="57"/>
                    <a:pt x="35" y="77"/>
                  </a:cubicBezTo>
                  <a:cubicBezTo>
                    <a:pt x="35" y="77"/>
                    <a:pt x="31" y="43"/>
                    <a:pt x="42" y="31"/>
                  </a:cubicBezTo>
                  <a:cubicBezTo>
                    <a:pt x="57" y="40"/>
                    <a:pt x="57" y="40"/>
                    <a:pt x="57" y="40"/>
                  </a:cubicBezTo>
                  <a:cubicBezTo>
                    <a:pt x="57" y="40"/>
                    <a:pt x="42" y="69"/>
                    <a:pt x="53" y="92"/>
                  </a:cubicBezTo>
                  <a:cubicBezTo>
                    <a:pt x="53" y="92"/>
                    <a:pt x="50" y="56"/>
                    <a:pt x="61" y="42"/>
                  </a:cubicBezTo>
                  <a:cubicBezTo>
                    <a:pt x="75" y="53"/>
                    <a:pt x="75" y="53"/>
                    <a:pt x="75" y="53"/>
                  </a:cubicBezTo>
                  <a:cubicBezTo>
                    <a:pt x="75" y="53"/>
                    <a:pt x="60" y="82"/>
                    <a:pt x="69" y="101"/>
                  </a:cubicBezTo>
                  <a:cubicBezTo>
                    <a:pt x="69" y="101"/>
                    <a:pt x="70" y="60"/>
                    <a:pt x="78" y="56"/>
                  </a:cubicBezTo>
                  <a:cubicBezTo>
                    <a:pt x="78" y="56"/>
                    <a:pt x="90" y="67"/>
                    <a:pt x="92" y="72"/>
                  </a:cubicBezTo>
                  <a:cubicBezTo>
                    <a:pt x="92" y="72"/>
                    <a:pt x="82" y="92"/>
                    <a:pt x="88" y="103"/>
                  </a:cubicBezTo>
                  <a:cubicBezTo>
                    <a:pt x="88" y="103"/>
                    <a:pt x="92" y="75"/>
                    <a:pt x="95" y="75"/>
                  </a:cubicBezTo>
                  <a:cubicBezTo>
                    <a:pt x="95" y="75"/>
                    <a:pt x="107" y="94"/>
                    <a:pt x="109" y="106"/>
                  </a:cubicBezTo>
                  <a:cubicBezTo>
                    <a:pt x="108" y="95"/>
                    <a:pt x="104" y="83"/>
                    <a:pt x="98" y="73"/>
                  </a:cubicBezTo>
                  <a:cubicBezTo>
                    <a:pt x="105" y="75"/>
                    <a:pt x="112" y="78"/>
                    <a:pt x="117" y="83"/>
                  </a:cubicBezTo>
                  <a:cubicBezTo>
                    <a:pt x="117" y="83"/>
                    <a:pt x="115" y="70"/>
                    <a:pt x="95" y="69"/>
                  </a:cubicBezTo>
                  <a:cubicBezTo>
                    <a:pt x="95" y="69"/>
                    <a:pt x="85" y="55"/>
                    <a:pt x="82" y="54"/>
                  </a:cubicBezTo>
                  <a:cubicBezTo>
                    <a:pt x="82" y="54"/>
                    <a:pt x="102" y="52"/>
                    <a:pt x="114" y="58"/>
                  </a:cubicBezTo>
                  <a:cubicBezTo>
                    <a:pt x="114" y="58"/>
                    <a:pt x="104" y="45"/>
                    <a:pt x="79" y="51"/>
                  </a:cubicBezTo>
                  <a:cubicBezTo>
                    <a:pt x="65" y="40"/>
                    <a:pt x="65" y="40"/>
                    <a:pt x="65" y="40"/>
                  </a:cubicBezTo>
                  <a:cubicBezTo>
                    <a:pt x="65" y="40"/>
                    <a:pt x="91" y="36"/>
                    <a:pt x="102" y="40"/>
                  </a:cubicBezTo>
                  <a:cubicBezTo>
                    <a:pt x="102" y="40"/>
                    <a:pt x="89" y="29"/>
                    <a:pt x="61" y="37"/>
                  </a:cubicBezTo>
                  <a:cubicBezTo>
                    <a:pt x="46" y="28"/>
                    <a:pt x="46" y="28"/>
                    <a:pt x="46" y="28"/>
                  </a:cubicBezTo>
                  <a:cubicBezTo>
                    <a:pt x="46" y="28"/>
                    <a:pt x="68" y="23"/>
                    <a:pt x="81" y="25"/>
                  </a:cubicBezTo>
                  <a:cubicBezTo>
                    <a:pt x="81" y="25"/>
                    <a:pt x="67" y="17"/>
                    <a:pt x="41" y="26"/>
                  </a:cubicBezTo>
                  <a:cubicBezTo>
                    <a:pt x="30" y="21"/>
                    <a:pt x="30" y="21"/>
                    <a:pt x="30" y="21"/>
                  </a:cubicBezTo>
                  <a:cubicBezTo>
                    <a:pt x="30" y="21"/>
                    <a:pt x="47" y="17"/>
                    <a:pt x="52" y="17"/>
                  </a:cubicBezTo>
                  <a:cubicBezTo>
                    <a:pt x="56" y="16"/>
                    <a:pt x="57" y="15"/>
                    <a:pt x="57" y="15"/>
                  </a:cubicBezTo>
                  <a:cubicBezTo>
                    <a:pt x="46" y="13"/>
                    <a:pt x="36" y="15"/>
                    <a:pt x="26" y="19"/>
                  </a:cubicBezTo>
                  <a:cubicBezTo>
                    <a:pt x="26" y="19"/>
                    <a:pt x="3" y="10"/>
                    <a:pt x="3" y="8"/>
                  </a:cubicBezTo>
                  <a:close/>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9" name="îśliḍé"/>
            <p:cNvSpPr/>
            <p:nvPr/>
          </p:nvSpPr>
          <p:spPr bwMode="auto">
            <a:xfrm>
              <a:off x="16893" y="9756"/>
              <a:ext cx="311" cy="52"/>
            </a:xfrm>
            <a:prstGeom prst="ellipse">
              <a:avLst/>
            </a:prstGeom>
            <a:solidFill>
              <a:srgbClr val="3D6D84"/>
            </a:solidFill>
            <a:ln>
              <a:noFill/>
            </a:ln>
          </p:spPr>
          <p:txBody>
            <a:bodyPr anchor="ctr"/>
            <a:p>
              <a:pPr algn="ctr"/>
            </a:p>
          </p:txBody>
        </p:sp>
        <p:sp>
          <p:nvSpPr>
            <p:cNvPr id="20" name="ïṩḻïde"/>
            <p:cNvSpPr/>
            <p:nvPr/>
          </p:nvSpPr>
          <p:spPr bwMode="auto">
            <a:xfrm>
              <a:off x="15292" y="7253"/>
              <a:ext cx="134" cy="105"/>
            </a:xfrm>
            <a:custGeom>
              <a:avLst/>
              <a:gdLst>
                <a:gd name="T0" fmla="*/ 0 w 80"/>
                <a:gd name="T1" fmla="*/ 43 h 62"/>
                <a:gd name="T2" fmla="*/ 80 w 80"/>
                <a:gd name="T3" fmla="*/ 5 h 62"/>
                <a:gd name="T4" fmla="*/ 80 w 80"/>
                <a:gd name="T5" fmla="*/ 62 h 62"/>
                <a:gd name="T6" fmla="*/ 45 w 80"/>
                <a:gd name="T7" fmla="*/ 62 h 62"/>
                <a:gd name="T8" fmla="*/ 18 w 80"/>
                <a:gd name="T9" fmla="*/ 55 h 62"/>
                <a:gd name="T10" fmla="*/ 0 w 80"/>
                <a:gd name="T11" fmla="*/ 43 h 62"/>
              </a:gdLst>
              <a:ahLst/>
              <a:cxnLst>
                <a:cxn ang="0">
                  <a:pos x="T0" y="T1"/>
                </a:cxn>
                <a:cxn ang="0">
                  <a:pos x="T2" y="T3"/>
                </a:cxn>
                <a:cxn ang="0">
                  <a:pos x="T4" y="T5"/>
                </a:cxn>
                <a:cxn ang="0">
                  <a:pos x="T6" y="T7"/>
                </a:cxn>
                <a:cxn ang="0">
                  <a:pos x="T8" y="T9"/>
                </a:cxn>
                <a:cxn ang="0">
                  <a:pos x="T10" y="T11"/>
                </a:cxn>
              </a:cxnLst>
              <a:rect l="0" t="0" r="r" b="b"/>
              <a:pathLst>
                <a:path w="80" h="62">
                  <a:moveTo>
                    <a:pt x="0" y="43"/>
                  </a:moveTo>
                  <a:cubicBezTo>
                    <a:pt x="17" y="15"/>
                    <a:pt x="48" y="0"/>
                    <a:pt x="80" y="5"/>
                  </a:cubicBezTo>
                  <a:cubicBezTo>
                    <a:pt x="80" y="62"/>
                    <a:pt x="80" y="62"/>
                    <a:pt x="80" y="62"/>
                  </a:cubicBezTo>
                  <a:cubicBezTo>
                    <a:pt x="45" y="62"/>
                    <a:pt x="45" y="62"/>
                    <a:pt x="45" y="62"/>
                  </a:cubicBezTo>
                  <a:cubicBezTo>
                    <a:pt x="18" y="55"/>
                    <a:pt x="18" y="55"/>
                    <a:pt x="18" y="55"/>
                  </a:cubicBezTo>
                  <a:cubicBezTo>
                    <a:pt x="0" y="43"/>
                    <a:pt x="0" y="43"/>
                    <a:pt x="0" y="43"/>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1" name="ïṣļïde"/>
            <p:cNvSpPr/>
            <p:nvPr/>
          </p:nvSpPr>
          <p:spPr bwMode="auto">
            <a:xfrm>
              <a:off x="15292" y="7263"/>
              <a:ext cx="134" cy="69"/>
            </a:xfrm>
            <a:custGeom>
              <a:avLst/>
              <a:gdLst>
                <a:gd name="T0" fmla="*/ 33 w 80"/>
                <a:gd name="T1" fmla="*/ 7 h 41"/>
                <a:gd name="T2" fmla="*/ 0 w 80"/>
                <a:gd name="T3" fmla="*/ 38 h 41"/>
                <a:gd name="T4" fmla="*/ 0 w 80"/>
                <a:gd name="T5" fmla="*/ 38 h 41"/>
                <a:gd name="T6" fmla="*/ 20 w 80"/>
                <a:gd name="T7" fmla="*/ 41 h 41"/>
                <a:gd name="T8" fmla="*/ 39 w 80"/>
                <a:gd name="T9" fmla="*/ 38 h 41"/>
                <a:gd name="T10" fmla="*/ 38 w 80"/>
                <a:gd name="T11" fmla="*/ 31 h 41"/>
                <a:gd name="T12" fmla="*/ 33 w 80"/>
                <a:gd name="T13" fmla="*/ 7 h 41"/>
                <a:gd name="T14" fmla="*/ 77 w 80"/>
                <a:gd name="T15" fmla="*/ 0 h 41"/>
                <a:gd name="T16" fmla="*/ 78 w 80"/>
                <a:gd name="T17" fmla="*/ 3 h 41"/>
                <a:gd name="T18" fmla="*/ 80 w 80"/>
                <a:gd name="T19" fmla="*/ 0 h 41"/>
                <a:gd name="T20" fmla="*/ 77 w 80"/>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1">
                  <a:moveTo>
                    <a:pt x="33" y="7"/>
                  </a:moveTo>
                  <a:cubicBezTo>
                    <a:pt x="20" y="14"/>
                    <a:pt x="8" y="24"/>
                    <a:pt x="0" y="38"/>
                  </a:cubicBezTo>
                  <a:cubicBezTo>
                    <a:pt x="0" y="38"/>
                    <a:pt x="0" y="38"/>
                    <a:pt x="0" y="38"/>
                  </a:cubicBezTo>
                  <a:cubicBezTo>
                    <a:pt x="7" y="40"/>
                    <a:pt x="14" y="41"/>
                    <a:pt x="20" y="41"/>
                  </a:cubicBezTo>
                  <a:cubicBezTo>
                    <a:pt x="27" y="41"/>
                    <a:pt x="33" y="40"/>
                    <a:pt x="39" y="38"/>
                  </a:cubicBezTo>
                  <a:cubicBezTo>
                    <a:pt x="39" y="36"/>
                    <a:pt x="39" y="33"/>
                    <a:pt x="38" y="31"/>
                  </a:cubicBezTo>
                  <a:cubicBezTo>
                    <a:pt x="37" y="24"/>
                    <a:pt x="36" y="15"/>
                    <a:pt x="33" y="7"/>
                  </a:cubicBezTo>
                  <a:moveTo>
                    <a:pt x="77" y="0"/>
                  </a:moveTo>
                  <a:cubicBezTo>
                    <a:pt x="78" y="1"/>
                    <a:pt x="78" y="2"/>
                    <a:pt x="78" y="3"/>
                  </a:cubicBezTo>
                  <a:cubicBezTo>
                    <a:pt x="79" y="1"/>
                    <a:pt x="80" y="0"/>
                    <a:pt x="80" y="0"/>
                  </a:cubicBezTo>
                  <a:cubicBezTo>
                    <a:pt x="79" y="0"/>
                    <a:pt x="78" y="0"/>
                    <a:pt x="77"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 name="ïṥ1îḍè"/>
            <p:cNvSpPr/>
            <p:nvPr/>
          </p:nvSpPr>
          <p:spPr bwMode="auto">
            <a:xfrm>
              <a:off x="15010" y="7047"/>
              <a:ext cx="418" cy="290"/>
            </a:xfrm>
            <a:custGeom>
              <a:avLst/>
              <a:gdLst>
                <a:gd name="T0" fmla="*/ 251 w 251"/>
                <a:gd name="T1" fmla="*/ 144 h 174"/>
                <a:gd name="T2" fmla="*/ 209 w 251"/>
                <a:gd name="T3" fmla="*/ 174 h 174"/>
                <a:gd name="T4" fmla="*/ 207 w 251"/>
                <a:gd name="T5" fmla="*/ 160 h 174"/>
                <a:gd name="T6" fmla="*/ 190 w 251"/>
                <a:gd name="T7" fmla="*/ 117 h 174"/>
                <a:gd name="T8" fmla="*/ 62 w 251"/>
                <a:gd name="T9" fmla="*/ 22 h 174"/>
                <a:gd name="T10" fmla="*/ 219 w 251"/>
                <a:gd name="T11" fmla="*/ 73 h 174"/>
                <a:gd name="T12" fmla="*/ 231 w 251"/>
                <a:gd name="T13" fmla="*/ 90 h 174"/>
                <a:gd name="T14" fmla="*/ 245 w 251"/>
                <a:gd name="T15" fmla="*/ 125 h 174"/>
                <a:gd name="T16" fmla="*/ 251 w 251"/>
                <a:gd name="T17" fmla="*/ 1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74">
                  <a:moveTo>
                    <a:pt x="251" y="144"/>
                  </a:moveTo>
                  <a:cubicBezTo>
                    <a:pt x="209" y="174"/>
                    <a:pt x="209" y="174"/>
                    <a:pt x="209" y="174"/>
                  </a:cubicBezTo>
                  <a:cubicBezTo>
                    <a:pt x="209" y="174"/>
                    <a:pt x="208" y="168"/>
                    <a:pt x="207" y="160"/>
                  </a:cubicBezTo>
                  <a:cubicBezTo>
                    <a:pt x="205" y="145"/>
                    <a:pt x="201" y="121"/>
                    <a:pt x="190" y="117"/>
                  </a:cubicBezTo>
                  <a:cubicBezTo>
                    <a:pt x="175" y="110"/>
                    <a:pt x="0" y="44"/>
                    <a:pt x="62" y="22"/>
                  </a:cubicBezTo>
                  <a:cubicBezTo>
                    <a:pt x="124" y="0"/>
                    <a:pt x="219" y="73"/>
                    <a:pt x="219" y="73"/>
                  </a:cubicBezTo>
                  <a:cubicBezTo>
                    <a:pt x="219" y="73"/>
                    <a:pt x="224" y="74"/>
                    <a:pt x="231" y="90"/>
                  </a:cubicBezTo>
                  <a:cubicBezTo>
                    <a:pt x="235" y="99"/>
                    <a:pt x="241" y="113"/>
                    <a:pt x="245" y="125"/>
                  </a:cubicBezTo>
                  <a:cubicBezTo>
                    <a:pt x="249" y="136"/>
                    <a:pt x="251" y="144"/>
                    <a:pt x="251" y="144"/>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 name="íṣḻïḓé"/>
            <p:cNvSpPr/>
            <p:nvPr/>
          </p:nvSpPr>
          <p:spPr bwMode="auto">
            <a:xfrm>
              <a:off x="15980" y="7360"/>
              <a:ext cx="50" cy="67"/>
            </a:xfrm>
            <a:custGeom>
              <a:avLst/>
              <a:gdLst>
                <a:gd name="T0" fmla="*/ 10 w 26"/>
                <a:gd name="T1" fmla="*/ 2 h 35"/>
                <a:gd name="T2" fmla="*/ 15 w 26"/>
                <a:gd name="T3" fmla="*/ 0 h 35"/>
                <a:gd name="T4" fmla="*/ 26 w 26"/>
                <a:gd name="T5" fmla="*/ 14 h 35"/>
                <a:gd name="T6" fmla="*/ 16 w 26"/>
                <a:gd name="T7" fmla="*/ 35 h 35"/>
                <a:gd name="T8" fmla="*/ 0 w 26"/>
                <a:gd name="T9" fmla="*/ 28 h 35"/>
                <a:gd name="T10" fmla="*/ 4 w 26"/>
                <a:gd name="T11" fmla="*/ 12 h 35"/>
                <a:gd name="T12" fmla="*/ 10 w 26"/>
                <a:gd name="T13" fmla="*/ 2 h 35"/>
              </a:gdLst>
              <a:ahLst/>
              <a:cxnLst>
                <a:cxn ang="0">
                  <a:pos x="T0" y="T1"/>
                </a:cxn>
                <a:cxn ang="0">
                  <a:pos x="T2" y="T3"/>
                </a:cxn>
                <a:cxn ang="0">
                  <a:pos x="T4" y="T5"/>
                </a:cxn>
                <a:cxn ang="0">
                  <a:pos x="T6" y="T7"/>
                </a:cxn>
                <a:cxn ang="0">
                  <a:pos x="T8" y="T9"/>
                </a:cxn>
                <a:cxn ang="0">
                  <a:pos x="T10" y="T11"/>
                </a:cxn>
                <a:cxn ang="0">
                  <a:pos x="T12" y="T13"/>
                </a:cxn>
              </a:cxnLst>
              <a:rect l="0" t="0" r="r" b="b"/>
              <a:pathLst>
                <a:path w="26" h="35">
                  <a:moveTo>
                    <a:pt x="10" y="2"/>
                  </a:moveTo>
                  <a:lnTo>
                    <a:pt x="15" y="0"/>
                  </a:lnTo>
                  <a:lnTo>
                    <a:pt x="26" y="14"/>
                  </a:lnTo>
                  <a:lnTo>
                    <a:pt x="16" y="35"/>
                  </a:lnTo>
                  <a:lnTo>
                    <a:pt x="0" y="28"/>
                  </a:lnTo>
                  <a:lnTo>
                    <a:pt x="4" y="12"/>
                  </a:lnTo>
                  <a:lnTo>
                    <a:pt x="10" y="2"/>
                  </a:lnTo>
                  <a:close/>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4" name="íşľiḓê"/>
            <p:cNvSpPr/>
            <p:nvPr/>
          </p:nvSpPr>
          <p:spPr bwMode="auto">
            <a:xfrm>
              <a:off x="15980" y="7360"/>
              <a:ext cx="50" cy="67"/>
            </a:xfrm>
            <a:custGeom>
              <a:avLst/>
              <a:gdLst>
                <a:gd name="T0" fmla="*/ 10 w 26"/>
                <a:gd name="T1" fmla="*/ 2 h 35"/>
                <a:gd name="T2" fmla="*/ 15 w 26"/>
                <a:gd name="T3" fmla="*/ 0 h 35"/>
                <a:gd name="T4" fmla="*/ 26 w 26"/>
                <a:gd name="T5" fmla="*/ 14 h 35"/>
                <a:gd name="T6" fmla="*/ 16 w 26"/>
                <a:gd name="T7" fmla="*/ 35 h 35"/>
                <a:gd name="T8" fmla="*/ 0 w 26"/>
                <a:gd name="T9" fmla="*/ 28 h 35"/>
                <a:gd name="T10" fmla="*/ 4 w 26"/>
                <a:gd name="T11" fmla="*/ 12 h 35"/>
                <a:gd name="T12" fmla="*/ 10 w 26"/>
                <a:gd name="T13" fmla="*/ 2 h 35"/>
              </a:gdLst>
              <a:ahLst/>
              <a:cxnLst>
                <a:cxn ang="0">
                  <a:pos x="T0" y="T1"/>
                </a:cxn>
                <a:cxn ang="0">
                  <a:pos x="T2" y="T3"/>
                </a:cxn>
                <a:cxn ang="0">
                  <a:pos x="T4" y="T5"/>
                </a:cxn>
                <a:cxn ang="0">
                  <a:pos x="T6" y="T7"/>
                </a:cxn>
                <a:cxn ang="0">
                  <a:pos x="T8" y="T9"/>
                </a:cxn>
                <a:cxn ang="0">
                  <a:pos x="T10" y="T11"/>
                </a:cxn>
                <a:cxn ang="0">
                  <a:pos x="T12" y="T13"/>
                </a:cxn>
              </a:cxnLst>
              <a:rect l="0" t="0" r="r" b="b"/>
              <a:pathLst>
                <a:path w="26" h="35">
                  <a:moveTo>
                    <a:pt x="10" y="2"/>
                  </a:moveTo>
                  <a:lnTo>
                    <a:pt x="15" y="0"/>
                  </a:lnTo>
                  <a:lnTo>
                    <a:pt x="26" y="14"/>
                  </a:lnTo>
                  <a:lnTo>
                    <a:pt x="16" y="35"/>
                  </a:lnTo>
                  <a:lnTo>
                    <a:pt x="0" y="28"/>
                  </a:lnTo>
                  <a:lnTo>
                    <a:pt x="4" y="12"/>
                  </a:lnTo>
                  <a:lnTo>
                    <a:pt x="1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25" name="îślíďê"/>
            <p:cNvSpPr/>
            <p:nvPr/>
          </p:nvSpPr>
          <p:spPr bwMode="auto">
            <a:xfrm>
              <a:off x="15806" y="9686"/>
              <a:ext cx="172" cy="327"/>
            </a:xfrm>
            <a:custGeom>
              <a:avLst/>
              <a:gdLst>
                <a:gd name="T0" fmla="*/ 50 w 102"/>
                <a:gd name="T1" fmla="*/ 1 h 196"/>
                <a:gd name="T2" fmla="*/ 33 w 102"/>
                <a:gd name="T3" fmla="*/ 19 h 196"/>
                <a:gd name="T4" fmla="*/ 21 w 102"/>
                <a:gd name="T5" fmla="*/ 91 h 196"/>
                <a:gd name="T6" fmla="*/ 12 w 102"/>
                <a:gd name="T7" fmla="*/ 131 h 196"/>
                <a:gd name="T8" fmla="*/ 42 w 102"/>
                <a:gd name="T9" fmla="*/ 190 h 196"/>
                <a:gd name="T10" fmla="*/ 102 w 102"/>
                <a:gd name="T11" fmla="*/ 168 h 196"/>
                <a:gd name="T12" fmla="*/ 100 w 102"/>
                <a:gd name="T13" fmla="*/ 39 h 196"/>
                <a:gd name="T14" fmla="*/ 50 w 102"/>
                <a:gd name="T15" fmla="*/ 1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96">
                  <a:moveTo>
                    <a:pt x="50" y="1"/>
                  </a:moveTo>
                  <a:cubicBezTo>
                    <a:pt x="50" y="1"/>
                    <a:pt x="38" y="0"/>
                    <a:pt x="33" y="19"/>
                  </a:cubicBezTo>
                  <a:cubicBezTo>
                    <a:pt x="28" y="38"/>
                    <a:pt x="21" y="91"/>
                    <a:pt x="21" y="91"/>
                  </a:cubicBezTo>
                  <a:cubicBezTo>
                    <a:pt x="21" y="91"/>
                    <a:pt x="18" y="123"/>
                    <a:pt x="12" y="131"/>
                  </a:cubicBezTo>
                  <a:cubicBezTo>
                    <a:pt x="6" y="138"/>
                    <a:pt x="0" y="184"/>
                    <a:pt x="42" y="190"/>
                  </a:cubicBezTo>
                  <a:cubicBezTo>
                    <a:pt x="84" y="196"/>
                    <a:pt x="102" y="168"/>
                    <a:pt x="102" y="168"/>
                  </a:cubicBezTo>
                  <a:cubicBezTo>
                    <a:pt x="100" y="39"/>
                    <a:pt x="100" y="39"/>
                    <a:pt x="100" y="39"/>
                  </a:cubicBezTo>
                  <a:cubicBezTo>
                    <a:pt x="50" y="1"/>
                    <a:pt x="50" y="1"/>
                    <a:pt x="50" y="1"/>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6" name="íś1ïḍe"/>
            <p:cNvSpPr/>
            <p:nvPr/>
          </p:nvSpPr>
          <p:spPr bwMode="auto">
            <a:xfrm>
              <a:off x="16024" y="9697"/>
              <a:ext cx="162" cy="384"/>
            </a:xfrm>
            <a:custGeom>
              <a:avLst/>
              <a:gdLst>
                <a:gd name="T0" fmla="*/ 66 w 97"/>
                <a:gd name="T1" fmla="*/ 0 h 230"/>
                <a:gd name="T2" fmla="*/ 92 w 97"/>
                <a:gd name="T3" fmla="*/ 60 h 230"/>
                <a:gd name="T4" fmla="*/ 89 w 97"/>
                <a:gd name="T5" fmla="*/ 135 h 230"/>
                <a:gd name="T6" fmla="*/ 92 w 97"/>
                <a:gd name="T7" fmla="*/ 158 h 230"/>
                <a:gd name="T8" fmla="*/ 92 w 97"/>
                <a:gd name="T9" fmla="*/ 187 h 230"/>
                <a:gd name="T10" fmla="*/ 7 w 97"/>
                <a:gd name="T11" fmla="*/ 184 h 230"/>
                <a:gd name="T12" fmla="*/ 3 w 97"/>
                <a:gd name="T13" fmla="*/ 140 h 230"/>
                <a:gd name="T14" fmla="*/ 15 w 97"/>
                <a:gd name="T15" fmla="*/ 46 h 230"/>
                <a:gd name="T16" fmla="*/ 66 w 97"/>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0">
                  <a:moveTo>
                    <a:pt x="66" y="0"/>
                  </a:moveTo>
                  <a:cubicBezTo>
                    <a:pt x="66" y="0"/>
                    <a:pt x="93" y="28"/>
                    <a:pt x="92" y="60"/>
                  </a:cubicBezTo>
                  <a:cubicBezTo>
                    <a:pt x="92" y="92"/>
                    <a:pt x="89" y="135"/>
                    <a:pt x="89" y="135"/>
                  </a:cubicBezTo>
                  <a:cubicBezTo>
                    <a:pt x="89" y="135"/>
                    <a:pt x="87" y="153"/>
                    <a:pt x="92" y="158"/>
                  </a:cubicBezTo>
                  <a:cubicBezTo>
                    <a:pt x="97" y="163"/>
                    <a:pt x="92" y="187"/>
                    <a:pt x="92" y="187"/>
                  </a:cubicBezTo>
                  <a:cubicBezTo>
                    <a:pt x="92" y="187"/>
                    <a:pt x="46" y="230"/>
                    <a:pt x="7" y="184"/>
                  </a:cubicBezTo>
                  <a:cubicBezTo>
                    <a:pt x="7" y="184"/>
                    <a:pt x="0" y="157"/>
                    <a:pt x="3" y="140"/>
                  </a:cubicBezTo>
                  <a:cubicBezTo>
                    <a:pt x="6" y="123"/>
                    <a:pt x="15" y="46"/>
                    <a:pt x="15" y="46"/>
                  </a:cubicBezTo>
                  <a:lnTo>
                    <a:pt x="66" y="0"/>
                  </a:lnTo>
                  <a:close/>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7" name="ïṩḷïḍe"/>
            <p:cNvSpPr/>
            <p:nvPr/>
          </p:nvSpPr>
          <p:spPr bwMode="auto">
            <a:xfrm>
              <a:off x="15835" y="8673"/>
              <a:ext cx="407" cy="1263"/>
            </a:xfrm>
            <a:custGeom>
              <a:avLst/>
              <a:gdLst>
                <a:gd name="T0" fmla="*/ 244 w 244"/>
                <a:gd name="T1" fmla="*/ 27 h 755"/>
                <a:gd name="T2" fmla="*/ 206 w 244"/>
                <a:gd name="T3" fmla="*/ 118 h 755"/>
                <a:gd name="T4" fmla="*/ 187 w 244"/>
                <a:gd name="T5" fmla="*/ 166 h 755"/>
                <a:gd name="T6" fmla="*/ 177 w 244"/>
                <a:gd name="T7" fmla="*/ 229 h 755"/>
                <a:gd name="T8" fmla="*/ 174 w 244"/>
                <a:gd name="T9" fmla="*/ 272 h 755"/>
                <a:gd name="T10" fmla="*/ 148 w 244"/>
                <a:gd name="T11" fmla="*/ 493 h 755"/>
                <a:gd name="T12" fmla="*/ 107 w 244"/>
                <a:gd name="T13" fmla="*/ 545 h 755"/>
                <a:gd name="T14" fmla="*/ 92 w 244"/>
                <a:gd name="T15" fmla="*/ 597 h 755"/>
                <a:gd name="T16" fmla="*/ 84 w 244"/>
                <a:gd name="T17" fmla="*/ 644 h 755"/>
                <a:gd name="T18" fmla="*/ 82 w 244"/>
                <a:gd name="T19" fmla="*/ 703 h 755"/>
                <a:gd name="T20" fmla="*/ 82 w 244"/>
                <a:gd name="T21" fmla="*/ 749 h 755"/>
                <a:gd name="T22" fmla="*/ 2 w 244"/>
                <a:gd name="T23" fmla="*/ 744 h 755"/>
                <a:gd name="T24" fmla="*/ 11 w 244"/>
                <a:gd name="T25" fmla="*/ 692 h 755"/>
                <a:gd name="T26" fmla="*/ 18 w 244"/>
                <a:gd name="T27" fmla="*/ 651 h 755"/>
                <a:gd name="T28" fmla="*/ 27 w 244"/>
                <a:gd name="T29" fmla="*/ 621 h 755"/>
                <a:gd name="T30" fmla="*/ 33 w 244"/>
                <a:gd name="T31" fmla="*/ 595 h 755"/>
                <a:gd name="T32" fmla="*/ 44 w 244"/>
                <a:gd name="T33" fmla="*/ 561 h 755"/>
                <a:gd name="T34" fmla="*/ 60 w 244"/>
                <a:gd name="T35" fmla="*/ 354 h 755"/>
                <a:gd name="T36" fmla="*/ 110 w 244"/>
                <a:gd name="T37" fmla="*/ 0 h 755"/>
                <a:gd name="T38" fmla="*/ 244 w 244"/>
                <a:gd name="T39" fmla="*/ 2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755">
                  <a:moveTo>
                    <a:pt x="244" y="27"/>
                  </a:moveTo>
                  <a:cubicBezTo>
                    <a:pt x="244" y="27"/>
                    <a:pt x="218" y="101"/>
                    <a:pt x="206" y="118"/>
                  </a:cubicBezTo>
                  <a:cubicBezTo>
                    <a:pt x="195" y="135"/>
                    <a:pt x="187" y="166"/>
                    <a:pt x="187" y="166"/>
                  </a:cubicBezTo>
                  <a:cubicBezTo>
                    <a:pt x="177" y="229"/>
                    <a:pt x="177" y="229"/>
                    <a:pt x="177" y="229"/>
                  </a:cubicBezTo>
                  <a:cubicBezTo>
                    <a:pt x="175" y="243"/>
                    <a:pt x="174" y="258"/>
                    <a:pt x="174" y="272"/>
                  </a:cubicBezTo>
                  <a:cubicBezTo>
                    <a:pt x="174" y="286"/>
                    <a:pt x="148" y="493"/>
                    <a:pt x="148" y="493"/>
                  </a:cubicBezTo>
                  <a:cubicBezTo>
                    <a:pt x="107" y="545"/>
                    <a:pt x="107" y="545"/>
                    <a:pt x="107" y="545"/>
                  </a:cubicBezTo>
                  <a:cubicBezTo>
                    <a:pt x="107" y="545"/>
                    <a:pt x="89" y="582"/>
                    <a:pt x="92" y="597"/>
                  </a:cubicBezTo>
                  <a:cubicBezTo>
                    <a:pt x="95" y="613"/>
                    <a:pt x="90" y="637"/>
                    <a:pt x="84" y="644"/>
                  </a:cubicBezTo>
                  <a:cubicBezTo>
                    <a:pt x="84" y="644"/>
                    <a:pt x="83" y="692"/>
                    <a:pt x="82" y="703"/>
                  </a:cubicBezTo>
                  <a:cubicBezTo>
                    <a:pt x="80" y="714"/>
                    <a:pt x="87" y="744"/>
                    <a:pt x="82" y="749"/>
                  </a:cubicBezTo>
                  <a:cubicBezTo>
                    <a:pt x="76" y="755"/>
                    <a:pt x="4" y="752"/>
                    <a:pt x="2" y="744"/>
                  </a:cubicBezTo>
                  <a:cubicBezTo>
                    <a:pt x="0" y="735"/>
                    <a:pt x="11" y="692"/>
                    <a:pt x="11" y="692"/>
                  </a:cubicBezTo>
                  <a:cubicBezTo>
                    <a:pt x="18" y="651"/>
                    <a:pt x="18" y="651"/>
                    <a:pt x="18" y="651"/>
                  </a:cubicBezTo>
                  <a:cubicBezTo>
                    <a:pt x="18" y="651"/>
                    <a:pt x="30" y="629"/>
                    <a:pt x="27" y="621"/>
                  </a:cubicBezTo>
                  <a:cubicBezTo>
                    <a:pt x="24" y="614"/>
                    <a:pt x="33" y="597"/>
                    <a:pt x="33" y="595"/>
                  </a:cubicBezTo>
                  <a:cubicBezTo>
                    <a:pt x="34" y="594"/>
                    <a:pt x="47" y="570"/>
                    <a:pt x="44" y="561"/>
                  </a:cubicBezTo>
                  <a:cubicBezTo>
                    <a:pt x="42" y="551"/>
                    <a:pt x="60" y="354"/>
                    <a:pt x="60" y="354"/>
                  </a:cubicBezTo>
                  <a:cubicBezTo>
                    <a:pt x="110" y="0"/>
                    <a:pt x="110" y="0"/>
                    <a:pt x="110" y="0"/>
                  </a:cubicBezTo>
                  <a:cubicBezTo>
                    <a:pt x="244" y="27"/>
                    <a:pt x="244" y="27"/>
                    <a:pt x="244" y="27"/>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8" name="išḷïḑé"/>
            <p:cNvSpPr/>
            <p:nvPr/>
          </p:nvSpPr>
          <p:spPr bwMode="auto">
            <a:xfrm>
              <a:off x="16110" y="8753"/>
              <a:ext cx="120" cy="512"/>
            </a:xfrm>
            <a:custGeom>
              <a:avLst/>
              <a:gdLst>
                <a:gd name="T0" fmla="*/ 2 w 72"/>
                <a:gd name="T1" fmla="*/ 291 h 307"/>
                <a:gd name="T2" fmla="*/ 0 w 72"/>
                <a:gd name="T3" fmla="*/ 307 h 307"/>
                <a:gd name="T4" fmla="*/ 0 w 72"/>
                <a:gd name="T5" fmla="*/ 307 h 307"/>
                <a:gd name="T6" fmla="*/ 0 w 72"/>
                <a:gd name="T7" fmla="*/ 307 h 307"/>
                <a:gd name="T8" fmla="*/ 2 w 72"/>
                <a:gd name="T9" fmla="*/ 291 h 307"/>
                <a:gd name="T10" fmla="*/ 9 w 72"/>
                <a:gd name="T11" fmla="*/ 223 h 307"/>
                <a:gd name="T12" fmla="*/ 9 w 72"/>
                <a:gd name="T13" fmla="*/ 225 h 307"/>
                <a:gd name="T14" fmla="*/ 9 w 72"/>
                <a:gd name="T15" fmla="*/ 225 h 307"/>
                <a:gd name="T16" fmla="*/ 9 w 72"/>
                <a:gd name="T17" fmla="*/ 223 h 307"/>
                <a:gd name="T18" fmla="*/ 41 w 72"/>
                <a:gd name="T19" fmla="*/ 71 h 307"/>
                <a:gd name="T20" fmla="*/ 29 w 72"/>
                <a:gd name="T21" fmla="*/ 97 h 307"/>
                <a:gd name="T22" fmla="*/ 41 w 72"/>
                <a:gd name="T23" fmla="*/ 71 h 307"/>
                <a:gd name="T24" fmla="*/ 72 w 72"/>
                <a:gd name="T25" fmla="*/ 0 h 307"/>
                <a:gd name="T26" fmla="*/ 70 w 72"/>
                <a:gd name="T27" fmla="*/ 6 h 307"/>
                <a:gd name="T28" fmla="*/ 70 w 72"/>
                <a:gd name="T29" fmla="*/ 6 h 307"/>
                <a:gd name="T30" fmla="*/ 41 w 72"/>
                <a:gd name="T31" fmla="*/ 71 h 307"/>
                <a:gd name="T32" fmla="*/ 70 w 72"/>
                <a:gd name="T33" fmla="*/ 6 h 307"/>
                <a:gd name="T34" fmla="*/ 72 w 72"/>
                <a:gd name="T35" fmla="*/ 0 h 307"/>
                <a:gd name="T36" fmla="*/ 72 w 72"/>
                <a:gd name="T3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307">
                  <a:moveTo>
                    <a:pt x="2" y="291"/>
                  </a:moveTo>
                  <a:cubicBezTo>
                    <a:pt x="1" y="296"/>
                    <a:pt x="1" y="302"/>
                    <a:pt x="0" y="307"/>
                  </a:cubicBezTo>
                  <a:cubicBezTo>
                    <a:pt x="0" y="307"/>
                    <a:pt x="0" y="307"/>
                    <a:pt x="0" y="307"/>
                  </a:cubicBezTo>
                  <a:cubicBezTo>
                    <a:pt x="0" y="307"/>
                    <a:pt x="0" y="307"/>
                    <a:pt x="0" y="307"/>
                  </a:cubicBezTo>
                  <a:cubicBezTo>
                    <a:pt x="1" y="302"/>
                    <a:pt x="1" y="296"/>
                    <a:pt x="2" y="291"/>
                  </a:cubicBezTo>
                  <a:moveTo>
                    <a:pt x="9" y="223"/>
                  </a:moveTo>
                  <a:cubicBezTo>
                    <a:pt x="9" y="224"/>
                    <a:pt x="9" y="224"/>
                    <a:pt x="9" y="225"/>
                  </a:cubicBezTo>
                  <a:cubicBezTo>
                    <a:pt x="9" y="225"/>
                    <a:pt x="9" y="225"/>
                    <a:pt x="9" y="225"/>
                  </a:cubicBezTo>
                  <a:cubicBezTo>
                    <a:pt x="9" y="224"/>
                    <a:pt x="9" y="224"/>
                    <a:pt x="9" y="223"/>
                  </a:cubicBezTo>
                  <a:moveTo>
                    <a:pt x="41" y="71"/>
                  </a:moveTo>
                  <a:cubicBezTo>
                    <a:pt x="37" y="79"/>
                    <a:pt x="32" y="88"/>
                    <a:pt x="29" y="97"/>
                  </a:cubicBezTo>
                  <a:cubicBezTo>
                    <a:pt x="33" y="88"/>
                    <a:pt x="37" y="79"/>
                    <a:pt x="41" y="71"/>
                  </a:cubicBezTo>
                  <a:moveTo>
                    <a:pt x="72" y="0"/>
                  </a:moveTo>
                  <a:cubicBezTo>
                    <a:pt x="71" y="2"/>
                    <a:pt x="70" y="4"/>
                    <a:pt x="70" y="6"/>
                  </a:cubicBezTo>
                  <a:cubicBezTo>
                    <a:pt x="70" y="6"/>
                    <a:pt x="70" y="6"/>
                    <a:pt x="70" y="6"/>
                  </a:cubicBezTo>
                  <a:cubicBezTo>
                    <a:pt x="61" y="29"/>
                    <a:pt x="48" y="61"/>
                    <a:pt x="41" y="71"/>
                  </a:cubicBezTo>
                  <a:cubicBezTo>
                    <a:pt x="48" y="61"/>
                    <a:pt x="61" y="29"/>
                    <a:pt x="70" y="6"/>
                  </a:cubicBezTo>
                  <a:cubicBezTo>
                    <a:pt x="70" y="4"/>
                    <a:pt x="71" y="2"/>
                    <a:pt x="72" y="0"/>
                  </a:cubicBezTo>
                  <a:cubicBezTo>
                    <a:pt x="72" y="0"/>
                    <a:pt x="72" y="0"/>
                    <a:pt x="72"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 name="îşļíḓe"/>
            <p:cNvSpPr/>
            <p:nvPr/>
          </p:nvSpPr>
          <p:spPr bwMode="auto">
            <a:xfrm>
              <a:off x="16064" y="8755"/>
              <a:ext cx="162" cy="510"/>
            </a:xfrm>
            <a:custGeom>
              <a:avLst/>
              <a:gdLst>
                <a:gd name="T0" fmla="*/ 0 w 97"/>
                <a:gd name="T1" fmla="*/ 0 h 305"/>
                <a:gd name="T2" fmla="*/ 0 w 97"/>
                <a:gd name="T3" fmla="*/ 0 h 305"/>
                <a:gd name="T4" fmla="*/ 0 w 97"/>
                <a:gd name="T5" fmla="*/ 1 h 305"/>
                <a:gd name="T6" fmla="*/ 10 w 97"/>
                <a:gd name="T7" fmla="*/ 109 h 305"/>
                <a:gd name="T8" fmla="*/ 20 w 97"/>
                <a:gd name="T9" fmla="*/ 203 h 305"/>
                <a:gd name="T10" fmla="*/ 19 w 97"/>
                <a:gd name="T11" fmla="*/ 252 h 305"/>
                <a:gd name="T12" fmla="*/ 27 w 97"/>
                <a:gd name="T13" fmla="*/ 305 h 305"/>
                <a:gd name="T14" fmla="*/ 29 w 97"/>
                <a:gd name="T15" fmla="*/ 289 h 305"/>
                <a:gd name="T16" fmla="*/ 36 w 97"/>
                <a:gd name="T17" fmla="*/ 223 h 305"/>
                <a:gd name="T18" fmla="*/ 36 w 97"/>
                <a:gd name="T19" fmla="*/ 223 h 305"/>
                <a:gd name="T20" fmla="*/ 36 w 97"/>
                <a:gd name="T21" fmla="*/ 223 h 305"/>
                <a:gd name="T22" fmla="*/ 36 w 97"/>
                <a:gd name="T23" fmla="*/ 221 h 305"/>
                <a:gd name="T24" fmla="*/ 39 w 97"/>
                <a:gd name="T25" fmla="*/ 180 h 305"/>
                <a:gd name="T26" fmla="*/ 49 w 97"/>
                <a:gd name="T27" fmla="*/ 117 h 305"/>
                <a:gd name="T28" fmla="*/ 56 w 97"/>
                <a:gd name="T29" fmla="*/ 95 h 305"/>
                <a:gd name="T30" fmla="*/ 68 w 97"/>
                <a:gd name="T31" fmla="*/ 69 h 305"/>
                <a:gd name="T32" fmla="*/ 68 w 97"/>
                <a:gd name="T33" fmla="*/ 69 h 305"/>
                <a:gd name="T34" fmla="*/ 68 w 97"/>
                <a:gd name="T35" fmla="*/ 69 h 305"/>
                <a:gd name="T36" fmla="*/ 97 w 97"/>
                <a:gd name="T37" fmla="*/ 4 h 305"/>
                <a:gd name="T38" fmla="*/ 0 w 97"/>
                <a:gd name="T39"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305">
                  <a:moveTo>
                    <a:pt x="0" y="0"/>
                  </a:moveTo>
                  <a:cubicBezTo>
                    <a:pt x="0" y="0"/>
                    <a:pt x="0" y="0"/>
                    <a:pt x="0" y="0"/>
                  </a:cubicBezTo>
                  <a:cubicBezTo>
                    <a:pt x="0" y="0"/>
                    <a:pt x="0" y="1"/>
                    <a:pt x="0" y="1"/>
                  </a:cubicBezTo>
                  <a:cubicBezTo>
                    <a:pt x="0" y="34"/>
                    <a:pt x="5" y="93"/>
                    <a:pt x="10" y="109"/>
                  </a:cubicBezTo>
                  <a:cubicBezTo>
                    <a:pt x="17" y="131"/>
                    <a:pt x="23" y="197"/>
                    <a:pt x="20" y="203"/>
                  </a:cubicBezTo>
                  <a:cubicBezTo>
                    <a:pt x="18" y="210"/>
                    <a:pt x="19" y="252"/>
                    <a:pt x="19" y="252"/>
                  </a:cubicBezTo>
                  <a:cubicBezTo>
                    <a:pt x="24" y="270"/>
                    <a:pt x="26" y="287"/>
                    <a:pt x="27" y="305"/>
                  </a:cubicBezTo>
                  <a:cubicBezTo>
                    <a:pt x="28" y="300"/>
                    <a:pt x="28" y="294"/>
                    <a:pt x="29" y="289"/>
                  </a:cubicBezTo>
                  <a:cubicBezTo>
                    <a:pt x="33" y="255"/>
                    <a:pt x="36" y="228"/>
                    <a:pt x="36" y="223"/>
                  </a:cubicBezTo>
                  <a:cubicBezTo>
                    <a:pt x="36" y="223"/>
                    <a:pt x="36" y="223"/>
                    <a:pt x="36" y="223"/>
                  </a:cubicBezTo>
                  <a:cubicBezTo>
                    <a:pt x="36" y="223"/>
                    <a:pt x="36" y="223"/>
                    <a:pt x="36" y="223"/>
                  </a:cubicBezTo>
                  <a:cubicBezTo>
                    <a:pt x="36" y="222"/>
                    <a:pt x="36" y="222"/>
                    <a:pt x="36" y="221"/>
                  </a:cubicBezTo>
                  <a:cubicBezTo>
                    <a:pt x="36" y="208"/>
                    <a:pt x="37" y="194"/>
                    <a:pt x="39" y="180"/>
                  </a:cubicBezTo>
                  <a:cubicBezTo>
                    <a:pt x="49" y="117"/>
                    <a:pt x="49" y="117"/>
                    <a:pt x="49" y="117"/>
                  </a:cubicBezTo>
                  <a:cubicBezTo>
                    <a:pt x="49" y="117"/>
                    <a:pt x="52" y="107"/>
                    <a:pt x="56" y="95"/>
                  </a:cubicBezTo>
                  <a:cubicBezTo>
                    <a:pt x="59" y="86"/>
                    <a:pt x="64" y="77"/>
                    <a:pt x="68" y="69"/>
                  </a:cubicBezTo>
                  <a:cubicBezTo>
                    <a:pt x="68" y="69"/>
                    <a:pt x="68" y="69"/>
                    <a:pt x="68" y="69"/>
                  </a:cubicBezTo>
                  <a:cubicBezTo>
                    <a:pt x="68" y="69"/>
                    <a:pt x="68" y="69"/>
                    <a:pt x="68" y="69"/>
                  </a:cubicBezTo>
                  <a:cubicBezTo>
                    <a:pt x="75" y="59"/>
                    <a:pt x="88" y="27"/>
                    <a:pt x="97" y="4"/>
                  </a:cubicBezTo>
                  <a:cubicBezTo>
                    <a:pt x="70" y="2"/>
                    <a:pt x="34" y="1"/>
                    <a:pt x="0"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0" name="îṣḻîdê"/>
            <p:cNvSpPr/>
            <p:nvPr/>
          </p:nvSpPr>
          <p:spPr bwMode="auto">
            <a:xfrm>
              <a:off x="15907" y="9313"/>
              <a:ext cx="99" cy="304"/>
            </a:xfrm>
            <a:custGeom>
              <a:avLst/>
              <a:gdLst>
                <a:gd name="T0" fmla="*/ 58 w 59"/>
                <a:gd name="T1" fmla="*/ 174 h 182"/>
                <a:gd name="T2" fmla="*/ 55 w 59"/>
                <a:gd name="T3" fmla="*/ 182 h 182"/>
                <a:gd name="T4" fmla="*/ 59 w 59"/>
                <a:gd name="T5" fmla="*/ 174 h 182"/>
                <a:gd name="T6" fmla="*/ 58 w 59"/>
                <a:gd name="T7" fmla="*/ 174 h 182"/>
                <a:gd name="T8" fmla="*/ 13 w 59"/>
                <a:gd name="T9" fmla="*/ 0 h 182"/>
                <a:gd name="T10" fmla="*/ 13 w 59"/>
                <a:gd name="T11" fmla="*/ 1 h 182"/>
                <a:gd name="T12" fmla="*/ 0 w 59"/>
                <a:gd name="T13" fmla="*/ 176 h 182"/>
                <a:gd name="T14" fmla="*/ 13 w 59"/>
                <a:gd name="T15" fmla="*/ 1 h 182"/>
                <a:gd name="T16" fmla="*/ 13 w 59"/>
                <a:gd name="T17" fmla="*/ 1 h 182"/>
                <a:gd name="T18" fmla="*/ 13 w 59"/>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82">
                  <a:moveTo>
                    <a:pt x="58" y="174"/>
                  </a:moveTo>
                  <a:cubicBezTo>
                    <a:pt x="57" y="176"/>
                    <a:pt x="56" y="179"/>
                    <a:pt x="55" y="182"/>
                  </a:cubicBezTo>
                  <a:cubicBezTo>
                    <a:pt x="56" y="179"/>
                    <a:pt x="57" y="176"/>
                    <a:pt x="59" y="174"/>
                  </a:cubicBezTo>
                  <a:cubicBezTo>
                    <a:pt x="58" y="174"/>
                    <a:pt x="58" y="174"/>
                    <a:pt x="58" y="174"/>
                  </a:cubicBezTo>
                  <a:moveTo>
                    <a:pt x="13" y="0"/>
                  </a:moveTo>
                  <a:cubicBezTo>
                    <a:pt x="13" y="0"/>
                    <a:pt x="13" y="0"/>
                    <a:pt x="13" y="1"/>
                  </a:cubicBezTo>
                  <a:cubicBezTo>
                    <a:pt x="9" y="53"/>
                    <a:pt x="0" y="159"/>
                    <a:pt x="0" y="176"/>
                  </a:cubicBezTo>
                  <a:cubicBezTo>
                    <a:pt x="0" y="159"/>
                    <a:pt x="9" y="53"/>
                    <a:pt x="13" y="1"/>
                  </a:cubicBezTo>
                  <a:cubicBezTo>
                    <a:pt x="13" y="1"/>
                    <a:pt x="13" y="1"/>
                    <a:pt x="13" y="1"/>
                  </a:cubicBezTo>
                  <a:cubicBezTo>
                    <a:pt x="13" y="1"/>
                    <a:pt x="13"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1" name="ïṩļíḍe"/>
            <p:cNvSpPr/>
            <p:nvPr/>
          </p:nvSpPr>
          <p:spPr bwMode="auto">
            <a:xfrm>
              <a:off x="15881" y="9645"/>
              <a:ext cx="21" cy="46"/>
            </a:xfrm>
            <a:custGeom>
              <a:avLst/>
              <a:gdLst>
                <a:gd name="T0" fmla="*/ 12 w 12"/>
                <a:gd name="T1" fmla="*/ 0 h 27"/>
                <a:gd name="T2" fmla="*/ 12 w 12"/>
                <a:gd name="T3" fmla="*/ 0 h 27"/>
                <a:gd name="T4" fmla="*/ 5 w 12"/>
                <a:gd name="T5" fmla="*/ 14 h 27"/>
                <a:gd name="T6" fmla="*/ 0 w 12"/>
                <a:gd name="T7" fmla="*/ 27 h 27"/>
                <a:gd name="T8" fmla="*/ 0 w 12"/>
                <a:gd name="T9" fmla="*/ 27 h 27"/>
                <a:gd name="T10" fmla="*/ 5 w 12"/>
                <a:gd name="T11" fmla="*/ 14 h 27"/>
                <a:gd name="T12" fmla="*/ 12 w 12"/>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2" h="27">
                  <a:moveTo>
                    <a:pt x="12" y="0"/>
                  </a:moveTo>
                  <a:cubicBezTo>
                    <a:pt x="12" y="0"/>
                    <a:pt x="12" y="0"/>
                    <a:pt x="12" y="0"/>
                  </a:cubicBezTo>
                  <a:cubicBezTo>
                    <a:pt x="9" y="7"/>
                    <a:pt x="5" y="14"/>
                    <a:pt x="5" y="14"/>
                  </a:cubicBezTo>
                  <a:cubicBezTo>
                    <a:pt x="5" y="15"/>
                    <a:pt x="2" y="21"/>
                    <a:pt x="0" y="27"/>
                  </a:cubicBezTo>
                  <a:cubicBezTo>
                    <a:pt x="0" y="27"/>
                    <a:pt x="0" y="27"/>
                    <a:pt x="0" y="27"/>
                  </a:cubicBezTo>
                  <a:cubicBezTo>
                    <a:pt x="2" y="21"/>
                    <a:pt x="5" y="15"/>
                    <a:pt x="5" y="14"/>
                  </a:cubicBezTo>
                  <a:cubicBezTo>
                    <a:pt x="5" y="14"/>
                    <a:pt x="9" y="7"/>
                    <a:pt x="1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2" name="íŝlîḋè"/>
            <p:cNvSpPr/>
            <p:nvPr/>
          </p:nvSpPr>
          <p:spPr bwMode="auto">
            <a:xfrm>
              <a:off x="15902" y="9615"/>
              <a:ext cx="8" cy="31"/>
            </a:xfrm>
            <a:custGeom>
              <a:avLst/>
              <a:gdLst>
                <a:gd name="T0" fmla="*/ 5 w 5"/>
                <a:gd name="T1" fmla="*/ 0 h 18"/>
                <a:gd name="T2" fmla="*/ 0 w 5"/>
                <a:gd name="T3" fmla="*/ 18 h 18"/>
                <a:gd name="T4" fmla="*/ 0 w 5"/>
                <a:gd name="T5" fmla="*/ 18 h 18"/>
                <a:gd name="T6" fmla="*/ 5 w 5"/>
                <a:gd name="T7" fmla="*/ 0 h 18"/>
              </a:gdLst>
              <a:ahLst/>
              <a:cxnLst>
                <a:cxn ang="0">
                  <a:pos x="T0" y="T1"/>
                </a:cxn>
                <a:cxn ang="0">
                  <a:pos x="T2" y="T3"/>
                </a:cxn>
                <a:cxn ang="0">
                  <a:pos x="T4" y="T5"/>
                </a:cxn>
                <a:cxn ang="0">
                  <a:pos x="T6" y="T7"/>
                </a:cxn>
              </a:cxnLst>
              <a:rect l="0" t="0" r="r" b="b"/>
              <a:pathLst>
                <a:path w="5" h="18">
                  <a:moveTo>
                    <a:pt x="5" y="0"/>
                  </a:moveTo>
                  <a:cubicBezTo>
                    <a:pt x="5" y="5"/>
                    <a:pt x="2" y="12"/>
                    <a:pt x="0" y="18"/>
                  </a:cubicBezTo>
                  <a:cubicBezTo>
                    <a:pt x="0" y="18"/>
                    <a:pt x="0" y="18"/>
                    <a:pt x="0" y="18"/>
                  </a:cubicBezTo>
                  <a:cubicBezTo>
                    <a:pt x="2" y="12"/>
                    <a:pt x="5" y="5"/>
                    <a:pt x="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3" name="îṩļíďê"/>
            <p:cNvSpPr/>
            <p:nvPr/>
          </p:nvSpPr>
          <p:spPr bwMode="auto">
            <a:xfrm>
              <a:off x="15988" y="9668"/>
              <a:ext cx="2" cy="23"/>
            </a:xfrm>
            <a:custGeom>
              <a:avLst/>
              <a:gdLst>
                <a:gd name="T0" fmla="*/ 0 w 1"/>
                <a:gd name="T1" fmla="*/ 0 h 13"/>
                <a:gd name="T2" fmla="*/ 0 w 1"/>
                <a:gd name="T3" fmla="*/ 2 h 13"/>
                <a:gd name="T4" fmla="*/ 1 w 1"/>
                <a:gd name="T5" fmla="*/ 13 h 13"/>
                <a:gd name="T6" fmla="*/ 0 w 1"/>
                <a:gd name="T7" fmla="*/ 2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1"/>
                    <a:pt x="0" y="2"/>
                    <a:pt x="0" y="2"/>
                  </a:cubicBezTo>
                  <a:cubicBezTo>
                    <a:pt x="1" y="5"/>
                    <a:pt x="1" y="9"/>
                    <a:pt x="1" y="13"/>
                  </a:cubicBezTo>
                  <a:cubicBezTo>
                    <a:pt x="1" y="9"/>
                    <a:pt x="1" y="5"/>
                    <a:pt x="0" y="2"/>
                  </a:cubicBezTo>
                  <a:cubicBezTo>
                    <a:pt x="0" y="1"/>
                    <a:pt x="0" y="1"/>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4" name="iṧḷîḓê"/>
            <p:cNvSpPr/>
            <p:nvPr/>
          </p:nvSpPr>
          <p:spPr bwMode="auto">
            <a:xfrm>
              <a:off x="15837" y="9691"/>
              <a:ext cx="138" cy="222"/>
            </a:xfrm>
            <a:custGeom>
              <a:avLst/>
              <a:gdLst>
                <a:gd name="T0" fmla="*/ 79 w 82"/>
                <a:gd name="T1" fmla="*/ 97 h 133"/>
                <a:gd name="T2" fmla="*/ 82 w 82"/>
                <a:gd name="T3" fmla="*/ 133 h 133"/>
                <a:gd name="T4" fmla="*/ 79 w 82"/>
                <a:gd name="T5" fmla="*/ 97 h 133"/>
                <a:gd name="T6" fmla="*/ 25 w 82"/>
                <a:gd name="T7" fmla="*/ 14 h 133"/>
                <a:gd name="T8" fmla="*/ 16 w 82"/>
                <a:gd name="T9" fmla="*/ 43 h 133"/>
                <a:gd name="T10" fmla="*/ 9 w 82"/>
                <a:gd name="T11" fmla="*/ 84 h 133"/>
                <a:gd name="T12" fmla="*/ 0 w 82"/>
                <a:gd name="T13" fmla="*/ 133 h 133"/>
                <a:gd name="T14" fmla="*/ 9 w 82"/>
                <a:gd name="T15" fmla="*/ 84 h 133"/>
                <a:gd name="T16" fmla="*/ 16 w 82"/>
                <a:gd name="T17" fmla="*/ 43 h 133"/>
                <a:gd name="T18" fmla="*/ 25 w 82"/>
                <a:gd name="T19" fmla="*/ 14 h 133"/>
                <a:gd name="T20" fmla="*/ 26 w 82"/>
                <a:gd name="T21" fmla="*/ 0 h 133"/>
                <a:gd name="T22" fmla="*/ 26 w 82"/>
                <a:gd name="T23" fmla="*/ 0 h 133"/>
                <a:gd name="T24" fmla="*/ 25 w 82"/>
                <a:gd name="T25" fmla="*/ 13 h 133"/>
                <a:gd name="T26" fmla="*/ 26 w 82"/>
                <a:gd name="T2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33">
                  <a:moveTo>
                    <a:pt x="79" y="97"/>
                  </a:moveTo>
                  <a:cubicBezTo>
                    <a:pt x="79" y="106"/>
                    <a:pt x="82" y="123"/>
                    <a:pt x="82" y="133"/>
                  </a:cubicBezTo>
                  <a:cubicBezTo>
                    <a:pt x="82" y="123"/>
                    <a:pt x="79" y="106"/>
                    <a:pt x="79" y="97"/>
                  </a:cubicBezTo>
                  <a:moveTo>
                    <a:pt x="25" y="14"/>
                  </a:moveTo>
                  <a:cubicBezTo>
                    <a:pt x="28" y="21"/>
                    <a:pt x="16" y="43"/>
                    <a:pt x="16" y="43"/>
                  </a:cubicBezTo>
                  <a:cubicBezTo>
                    <a:pt x="9" y="84"/>
                    <a:pt x="9" y="84"/>
                    <a:pt x="9" y="84"/>
                  </a:cubicBezTo>
                  <a:cubicBezTo>
                    <a:pt x="9" y="84"/>
                    <a:pt x="0" y="120"/>
                    <a:pt x="0" y="133"/>
                  </a:cubicBezTo>
                  <a:cubicBezTo>
                    <a:pt x="0" y="120"/>
                    <a:pt x="9" y="84"/>
                    <a:pt x="9" y="84"/>
                  </a:cubicBezTo>
                  <a:cubicBezTo>
                    <a:pt x="16" y="43"/>
                    <a:pt x="16" y="43"/>
                    <a:pt x="16" y="43"/>
                  </a:cubicBezTo>
                  <a:cubicBezTo>
                    <a:pt x="16" y="43"/>
                    <a:pt x="28" y="21"/>
                    <a:pt x="25" y="14"/>
                  </a:cubicBezTo>
                  <a:moveTo>
                    <a:pt x="26" y="0"/>
                  </a:moveTo>
                  <a:cubicBezTo>
                    <a:pt x="26" y="0"/>
                    <a:pt x="26" y="0"/>
                    <a:pt x="26" y="0"/>
                  </a:cubicBezTo>
                  <a:cubicBezTo>
                    <a:pt x="25" y="4"/>
                    <a:pt x="24" y="10"/>
                    <a:pt x="25" y="13"/>
                  </a:cubicBezTo>
                  <a:cubicBezTo>
                    <a:pt x="24" y="10"/>
                    <a:pt x="25" y="4"/>
                    <a:pt x="26"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5" name="išļïḋê"/>
            <p:cNvSpPr/>
            <p:nvPr/>
          </p:nvSpPr>
          <p:spPr bwMode="auto">
            <a:xfrm>
              <a:off x="15837" y="9315"/>
              <a:ext cx="168" cy="617"/>
            </a:xfrm>
            <a:custGeom>
              <a:avLst/>
              <a:gdLst>
                <a:gd name="T0" fmla="*/ 55 w 100"/>
                <a:gd name="T1" fmla="*/ 0 h 369"/>
                <a:gd name="T2" fmla="*/ 42 w 100"/>
                <a:gd name="T3" fmla="*/ 175 h 369"/>
                <a:gd name="T4" fmla="*/ 42 w 100"/>
                <a:gd name="T5" fmla="*/ 178 h 369"/>
                <a:gd name="T6" fmla="*/ 43 w 100"/>
                <a:gd name="T7" fmla="*/ 180 h 369"/>
                <a:gd name="T8" fmla="*/ 38 w 100"/>
                <a:gd name="T9" fmla="*/ 198 h 369"/>
                <a:gd name="T10" fmla="*/ 31 w 100"/>
                <a:gd name="T11" fmla="*/ 212 h 369"/>
                <a:gd name="T12" fmla="*/ 26 w 100"/>
                <a:gd name="T13" fmla="*/ 225 h 369"/>
                <a:gd name="T14" fmla="*/ 25 w 100"/>
                <a:gd name="T15" fmla="*/ 238 h 369"/>
                <a:gd name="T16" fmla="*/ 25 w 100"/>
                <a:gd name="T17" fmla="*/ 238 h 369"/>
                <a:gd name="T18" fmla="*/ 25 w 100"/>
                <a:gd name="T19" fmla="*/ 239 h 369"/>
                <a:gd name="T20" fmla="*/ 16 w 100"/>
                <a:gd name="T21" fmla="*/ 268 h 369"/>
                <a:gd name="T22" fmla="*/ 9 w 100"/>
                <a:gd name="T23" fmla="*/ 309 h 369"/>
                <a:gd name="T24" fmla="*/ 0 w 100"/>
                <a:gd name="T25" fmla="*/ 358 h 369"/>
                <a:gd name="T26" fmla="*/ 0 w 100"/>
                <a:gd name="T27" fmla="*/ 360 h 369"/>
                <a:gd name="T28" fmla="*/ 55 w 100"/>
                <a:gd name="T29" fmla="*/ 369 h 369"/>
                <a:gd name="T30" fmla="*/ 80 w 100"/>
                <a:gd name="T31" fmla="*/ 366 h 369"/>
                <a:gd name="T32" fmla="*/ 82 w 100"/>
                <a:gd name="T33" fmla="*/ 358 h 369"/>
                <a:gd name="T34" fmla="*/ 79 w 100"/>
                <a:gd name="T35" fmla="*/ 322 h 369"/>
                <a:gd name="T36" fmla="*/ 80 w 100"/>
                <a:gd name="T37" fmla="*/ 320 h 369"/>
                <a:gd name="T38" fmla="*/ 82 w 100"/>
                <a:gd name="T39" fmla="*/ 261 h 369"/>
                <a:gd name="T40" fmla="*/ 91 w 100"/>
                <a:gd name="T41" fmla="*/ 225 h 369"/>
                <a:gd name="T42" fmla="*/ 90 w 100"/>
                <a:gd name="T43" fmla="*/ 214 h 369"/>
                <a:gd name="T44" fmla="*/ 90 w 100"/>
                <a:gd name="T45" fmla="*/ 212 h 369"/>
                <a:gd name="T46" fmla="*/ 97 w 100"/>
                <a:gd name="T47" fmla="*/ 181 h 369"/>
                <a:gd name="T48" fmla="*/ 100 w 100"/>
                <a:gd name="T49" fmla="*/ 173 h 369"/>
                <a:gd name="T50" fmla="*/ 93 w 100"/>
                <a:gd name="T51" fmla="*/ 151 h 369"/>
                <a:gd name="T52" fmla="*/ 55 w 100"/>
                <a:gd name="T53"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69">
                  <a:moveTo>
                    <a:pt x="55" y="0"/>
                  </a:moveTo>
                  <a:cubicBezTo>
                    <a:pt x="51" y="52"/>
                    <a:pt x="42" y="158"/>
                    <a:pt x="42" y="175"/>
                  </a:cubicBezTo>
                  <a:cubicBezTo>
                    <a:pt x="42" y="176"/>
                    <a:pt x="42" y="177"/>
                    <a:pt x="42" y="178"/>
                  </a:cubicBezTo>
                  <a:cubicBezTo>
                    <a:pt x="43" y="178"/>
                    <a:pt x="43" y="179"/>
                    <a:pt x="43" y="180"/>
                  </a:cubicBezTo>
                  <a:cubicBezTo>
                    <a:pt x="43" y="185"/>
                    <a:pt x="40" y="192"/>
                    <a:pt x="38" y="198"/>
                  </a:cubicBezTo>
                  <a:cubicBezTo>
                    <a:pt x="35" y="205"/>
                    <a:pt x="31" y="212"/>
                    <a:pt x="31" y="212"/>
                  </a:cubicBezTo>
                  <a:cubicBezTo>
                    <a:pt x="31" y="213"/>
                    <a:pt x="28" y="219"/>
                    <a:pt x="26" y="225"/>
                  </a:cubicBezTo>
                  <a:cubicBezTo>
                    <a:pt x="25" y="229"/>
                    <a:pt x="24" y="235"/>
                    <a:pt x="25" y="238"/>
                  </a:cubicBezTo>
                  <a:cubicBezTo>
                    <a:pt x="25" y="238"/>
                    <a:pt x="25" y="238"/>
                    <a:pt x="25" y="238"/>
                  </a:cubicBezTo>
                  <a:cubicBezTo>
                    <a:pt x="25" y="238"/>
                    <a:pt x="25" y="238"/>
                    <a:pt x="25" y="239"/>
                  </a:cubicBezTo>
                  <a:cubicBezTo>
                    <a:pt x="28" y="246"/>
                    <a:pt x="16" y="268"/>
                    <a:pt x="16" y="268"/>
                  </a:cubicBezTo>
                  <a:cubicBezTo>
                    <a:pt x="9" y="309"/>
                    <a:pt x="9" y="309"/>
                    <a:pt x="9" y="309"/>
                  </a:cubicBezTo>
                  <a:cubicBezTo>
                    <a:pt x="9" y="309"/>
                    <a:pt x="0" y="345"/>
                    <a:pt x="0" y="358"/>
                  </a:cubicBezTo>
                  <a:cubicBezTo>
                    <a:pt x="0" y="359"/>
                    <a:pt x="0" y="360"/>
                    <a:pt x="0" y="360"/>
                  </a:cubicBezTo>
                  <a:cubicBezTo>
                    <a:pt x="2" y="366"/>
                    <a:pt x="32" y="369"/>
                    <a:pt x="55" y="369"/>
                  </a:cubicBezTo>
                  <a:cubicBezTo>
                    <a:pt x="67" y="369"/>
                    <a:pt x="78" y="368"/>
                    <a:pt x="80" y="366"/>
                  </a:cubicBezTo>
                  <a:cubicBezTo>
                    <a:pt x="81" y="365"/>
                    <a:pt x="82" y="362"/>
                    <a:pt x="82" y="358"/>
                  </a:cubicBezTo>
                  <a:cubicBezTo>
                    <a:pt x="82" y="348"/>
                    <a:pt x="79" y="331"/>
                    <a:pt x="79" y="322"/>
                  </a:cubicBezTo>
                  <a:cubicBezTo>
                    <a:pt x="79" y="321"/>
                    <a:pt x="80" y="320"/>
                    <a:pt x="80" y="320"/>
                  </a:cubicBezTo>
                  <a:cubicBezTo>
                    <a:pt x="81" y="309"/>
                    <a:pt x="82" y="261"/>
                    <a:pt x="82" y="261"/>
                  </a:cubicBezTo>
                  <a:cubicBezTo>
                    <a:pt x="87" y="255"/>
                    <a:pt x="91" y="239"/>
                    <a:pt x="91" y="225"/>
                  </a:cubicBezTo>
                  <a:cubicBezTo>
                    <a:pt x="91" y="221"/>
                    <a:pt x="91" y="217"/>
                    <a:pt x="90" y="214"/>
                  </a:cubicBezTo>
                  <a:cubicBezTo>
                    <a:pt x="90" y="214"/>
                    <a:pt x="90" y="213"/>
                    <a:pt x="90" y="212"/>
                  </a:cubicBezTo>
                  <a:cubicBezTo>
                    <a:pt x="89" y="204"/>
                    <a:pt x="93" y="191"/>
                    <a:pt x="97" y="181"/>
                  </a:cubicBezTo>
                  <a:cubicBezTo>
                    <a:pt x="98" y="178"/>
                    <a:pt x="99" y="175"/>
                    <a:pt x="100" y="173"/>
                  </a:cubicBezTo>
                  <a:cubicBezTo>
                    <a:pt x="93" y="151"/>
                    <a:pt x="93" y="151"/>
                    <a:pt x="93" y="151"/>
                  </a:cubicBezTo>
                  <a:cubicBezTo>
                    <a:pt x="82" y="126"/>
                    <a:pt x="66" y="54"/>
                    <a:pt x="55"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6" name="iSľidê"/>
            <p:cNvSpPr/>
            <p:nvPr/>
          </p:nvSpPr>
          <p:spPr bwMode="auto">
            <a:xfrm>
              <a:off x="15814" y="8713"/>
              <a:ext cx="357" cy="1259"/>
            </a:xfrm>
            <a:custGeom>
              <a:avLst/>
              <a:gdLst>
                <a:gd name="T0" fmla="*/ 212 w 213"/>
                <a:gd name="T1" fmla="*/ 739 h 752"/>
                <a:gd name="T2" fmla="*/ 133 w 213"/>
                <a:gd name="T3" fmla="*/ 746 h 752"/>
                <a:gd name="T4" fmla="*/ 133 w 213"/>
                <a:gd name="T5" fmla="*/ 668 h 752"/>
                <a:gd name="T6" fmla="*/ 138 w 213"/>
                <a:gd name="T7" fmla="*/ 634 h 752"/>
                <a:gd name="T8" fmla="*/ 129 w 213"/>
                <a:gd name="T9" fmla="*/ 601 h 752"/>
                <a:gd name="T10" fmla="*/ 126 w 213"/>
                <a:gd name="T11" fmla="*/ 568 h 752"/>
                <a:gd name="T12" fmla="*/ 115 w 213"/>
                <a:gd name="T13" fmla="*/ 532 h 752"/>
                <a:gd name="T14" fmla="*/ 107 w 213"/>
                <a:gd name="T15" fmla="*/ 510 h 752"/>
                <a:gd name="T16" fmla="*/ 69 w 213"/>
                <a:gd name="T17" fmla="*/ 359 h 752"/>
                <a:gd name="T18" fmla="*/ 60 w 213"/>
                <a:gd name="T19" fmla="*/ 295 h 752"/>
                <a:gd name="T20" fmla="*/ 56 w 213"/>
                <a:gd name="T21" fmla="*/ 222 h 752"/>
                <a:gd name="T22" fmla="*/ 37 w 213"/>
                <a:gd name="T23" fmla="*/ 136 h 752"/>
                <a:gd name="T24" fmla="*/ 7 w 213"/>
                <a:gd name="T25" fmla="*/ 39 h 752"/>
                <a:gd name="T26" fmla="*/ 0 w 213"/>
                <a:gd name="T27" fmla="*/ 10 h 752"/>
                <a:gd name="T28" fmla="*/ 119 w 213"/>
                <a:gd name="T29" fmla="*/ 1 h 752"/>
                <a:gd name="T30" fmla="*/ 152 w 213"/>
                <a:gd name="T31" fmla="*/ 2 h 752"/>
                <a:gd name="T32" fmla="*/ 150 w 213"/>
                <a:gd name="T33" fmla="*/ 26 h 752"/>
                <a:gd name="T34" fmla="*/ 160 w 213"/>
                <a:gd name="T35" fmla="*/ 134 h 752"/>
                <a:gd name="T36" fmla="*/ 170 w 213"/>
                <a:gd name="T37" fmla="*/ 228 h 752"/>
                <a:gd name="T38" fmla="*/ 169 w 213"/>
                <a:gd name="T39" fmla="*/ 277 h 752"/>
                <a:gd name="T40" fmla="*/ 177 w 213"/>
                <a:gd name="T41" fmla="*/ 330 h 752"/>
                <a:gd name="T42" fmla="*/ 175 w 213"/>
                <a:gd name="T43" fmla="*/ 426 h 752"/>
                <a:gd name="T44" fmla="*/ 181 w 213"/>
                <a:gd name="T45" fmla="*/ 556 h 752"/>
                <a:gd name="T46" fmla="*/ 196 w 213"/>
                <a:gd name="T47" fmla="*/ 609 h 752"/>
                <a:gd name="T48" fmla="*/ 201 w 213"/>
                <a:gd name="T49" fmla="*/ 663 h 752"/>
                <a:gd name="T50" fmla="*/ 212 w 213"/>
                <a:gd name="T51" fmla="*/ 7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3" h="752">
                  <a:moveTo>
                    <a:pt x="212" y="739"/>
                  </a:moveTo>
                  <a:cubicBezTo>
                    <a:pt x="213" y="744"/>
                    <a:pt x="143" y="752"/>
                    <a:pt x="133" y="746"/>
                  </a:cubicBezTo>
                  <a:cubicBezTo>
                    <a:pt x="123" y="740"/>
                    <a:pt x="133" y="668"/>
                    <a:pt x="133" y="668"/>
                  </a:cubicBezTo>
                  <a:cubicBezTo>
                    <a:pt x="138" y="634"/>
                    <a:pt x="138" y="634"/>
                    <a:pt x="138" y="634"/>
                  </a:cubicBezTo>
                  <a:cubicBezTo>
                    <a:pt x="133" y="634"/>
                    <a:pt x="126" y="607"/>
                    <a:pt x="129" y="601"/>
                  </a:cubicBezTo>
                  <a:cubicBezTo>
                    <a:pt x="132" y="595"/>
                    <a:pt x="126" y="568"/>
                    <a:pt x="126" y="568"/>
                  </a:cubicBezTo>
                  <a:cubicBezTo>
                    <a:pt x="115" y="532"/>
                    <a:pt x="115" y="532"/>
                    <a:pt x="115" y="532"/>
                  </a:cubicBezTo>
                  <a:cubicBezTo>
                    <a:pt x="107" y="510"/>
                    <a:pt x="107" y="510"/>
                    <a:pt x="107" y="510"/>
                  </a:cubicBezTo>
                  <a:cubicBezTo>
                    <a:pt x="96" y="484"/>
                    <a:pt x="79" y="412"/>
                    <a:pt x="69" y="359"/>
                  </a:cubicBezTo>
                  <a:cubicBezTo>
                    <a:pt x="63" y="325"/>
                    <a:pt x="59" y="298"/>
                    <a:pt x="60" y="295"/>
                  </a:cubicBezTo>
                  <a:cubicBezTo>
                    <a:pt x="62" y="286"/>
                    <a:pt x="56" y="222"/>
                    <a:pt x="56" y="222"/>
                  </a:cubicBezTo>
                  <a:cubicBezTo>
                    <a:pt x="56" y="222"/>
                    <a:pt x="48" y="157"/>
                    <a:pt x="37" y="136"/>
                  </a:cubicBezTo>
                  <a:cubicBezTo>
                    <a:pt x="30" y="123"/>
                    <a:pt x="16" y="72"/>
                    <a:pt x="7" y="39"/>
                  </a:cubicBezTo>
                  <a:cubicBezTo>
                    <a:pt x="3" y="22"/>
                    <a:pt x="0" y="10"/>
                    <a:pt x="0" y="10"/>
                  </a:cubicBezTo>
                  <a:cubicBezTo>
                    <a:pt x="0" y="10"/>
                    <a:pt x="74" y="4"/>
                    <a:pt x="119" y="1"/>
                  </a:cubicBezTo>
                  <a:cubicBezTo>
                    <a:pt x="139" y="0"/>
                    <a:pt x="154" y="0"/>
                    <a:pt x="152" y="2"/>
                  </a:cubicBezTo>
                  <a:cubicBezTo>
                    <a:pt x="150" y="4"/>
                    <a:pt x="150" y="13"/>
                    <a:pt x="150" y="26"/>
                  </a:cubicBezTo>
                  <a:cubicBezTo>
                    <a:pt x="150" y="59"/>
                    <a:pt x="155" y="118"/>
                    <a:pt x="160" y="134"/>
                  </a:cubicBezTo>
                  <a:cubicBezTo>
                    <a:pt x="167" y="156"/>
                    <a:pt x="173" y="222"/>
                    <a:pt x="170" y="228"/>
                  </a:cubicBezTo>
                  <a:cubicBezTo>
                    <a:pt x="168" y="235"/>
                    <a:pt x="169" y="277"/>
                    <a:pt x="169" y="277"/>
                  </a:cubicBezTo>
                  <a:cubicBezTo>
                    <a:pt x="174" y="295"/>
                    <a:pt x="176" y="312"/>
                    <a:pt x="177" y="330"/>
                  </a:cubicBezTo>
                  <a:cubicBezTo>
                    <a:pt x="179" y="362"/>
                    <a:pt x="178" y="394"/>
                    <a:pt x="175" y="426"/>
                  </a:cubicBezTo>
                  <a:cubicBezTo>
                    <a:pt x="175" y="426"/>
                    <a:pt x="183" y="545"/>
                    <a:pt x="181" y="556"/>
                  </a:cubicBezTo>
                  <a:cubicBezTo>
                    <a:pt x="179" y="567"/>
                    <a:pt x="196" y="603"/>
                    <a:pt x="196" y="609"/>
                  </a:cubicBezTo>
                  <a:cubicBezTo>
                    <a:pt x="196" y="616"/>
                    <a:pt x="201" y="663"/>
                    <a:pt x="201" y="663"/>
                  </a:cubicBezTo>
                  <a:cubicBezTo>
                    <a:pt x="201" y="663"/>
                    <a:pt x="212" y="734"/>
                    <a:pt x="212" y="739"/>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7" name="îšľîḑê"/>
            <p:cNvSpPr/>
            <p:nvPr/>
          </p:nvSpPr>
          <p:spPr bwMode="auto">
            <a:xfrm>
              <a:off x="15927" y="7179"/>
              <a:ext cx="323" cy="480"/>
            </a:xfrm>
            <a:custGeom>
              <a:avLst/>
              <a:gdLst>
                <a:gd name="T0" fmla="*/ 184 w 193"/>
                <a:gd name="T1" fmla="*/ 228 h 287"/>
                <a:gd name="T2" fmla="*/ 175 w 193"/>
                <a:gd name="T3" fmla="*/ 237 h 287"/>
                <a:gd name="T4" fmla="*/ 170 w 193"/>
                <a:gd name="T5" fmla="*/ 243 h 287"/>
                <a:gd name="T6" fmla="*/ 138 w 193"/>
                <a:gd name="T7" fmla="*/ 278 h 287"/>
                <a:gd name="T8" fmla="*/ 55 w 193"/>
                <a:gd name="T9" fmla="*/ 287 h 287"/>
                <a:gd name="T10" fmla="*/ 11 w 193"/>
                <a:gd name="T11" fmla="*/ 275 h 287"/>
                <a:gd name="T12" fmla="*/ 0 w 193"/>
                <a:gd name="T13" fmla="*/ 272 h 287"/>
                <a:gd name="T14" fmla="*/ 2 w 193"/>
                <a:gd name="T15" fmla="*/ 224 h 287"/>
                <a:gd name="T16" fmla="*/ 28 w 193"/>
                <a:gd name="T17" fmla="*/ 137 h 287"/>
                <a:gd name="T18" fmla="*/ 46 w 193"/>
                <a:gd name="T19" fmla="*/ 114 h 287"/>
                <a:gd name="T20" fmla="*/ 54 w 193"/>
                <a:gd name="T21" fmla="*/ 94 h 287"/>
                <a:gd name="T22" fmla="*/ 55 w 193"/>
                <a:gd name="T23" fmla="*/ 91 h 287"/>
                <a:gd name="T24" fmla="*/ 63 w 193"/>
                <a:gd name="T25" fmla="*/ 55 h 287"/>
                <a:gd name="T26" fmla="*/ 88 w 193"/>
                <a:gd name="T27" fmla="*/ 42 h 287"/>
                <a:gd name="T28" fmla="*/ 170 w 193"/>
                <a:gd name="T29" fmla="*/ 55 h 287"/>
                <a:gd name="T30" fmla="*/ 161 w 193"/>
                <a:gd name="T31" fmla="*/ 80 h 287"/>
                <a:gd name="T32" fmla="*/ 160 w 193"/>
                <a:gd name="T33" fmla="*/ 83 h 287"/>
                <a:gd name="T34" fmla="*/ 163 w 193"/>
                <a:gd name="T35" fmla="*/ 143 h 287"/>
                <a:gd name="T36" fmla="*/ 166 w 193"/>
                <a:gd name="T37" fmla="*/ 148 h 287"/>
                <a:gd name="T38" fmla="*/ 172 w 193"/>
                <a:gd name="T39" fmla="*/ 154 h 287"/>
                <a:gd name="T40" fmla="*/ 181 w 193"/>
                <a:gd name="T41" fmla="*/ 214 h 287"/>
                <a:gd name="T42" fmla="*/ 182 w 193"/>
                <a:gd name="T43" fmla="*/ 219 h 287"/>
                <a:gd name="T44" fmla="*/ 184 w 193"/>
                <a:gd name="T45" fmla="*/ 22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 h="287">
                  <a:moveTo>
                    <a:pt x="184" y="228"/>
                  </a:moveTo>
                  <a:cubicBezTo>
                    <a:pt x="175" y="237"/>
                    <a:pt x="175" y="237"/>
                    <a:pt x="175" y="237"/>
                  </a:cubicBezTo>
                  <a:cubicBezTo>
                    <a:pt x="170" y="243"/>
                    <a:pt x="170" y="243"/>
                    <a:pt x="170" y="243"/>
                  </a:cubicBezTo>
                  <a:cubicBezTo>
                    <a:pt x="138" y="278"/>
                    <a:pt x="138" y="278"/>
                    <a:pt x="138" y="278"/>
                  </a:cubicBezTo>
                  <a:cubicBezTo>
                    <a:pt x="55" y="287"/>
                    <a:pt x="55" y="287"/>
                    <a:pt x="55" y="287"/>
                  </a:cubicBezTo>
                  <a:cubicBezTo>
                    <a:pt x="11" y="275"/>
                    <a:pt x="11" y="275"/>
                    <a:pt x="11" y="275"/>
                  </a:cubicBezTo>
                  <a:cubicBezTo>
                    <a:pt x="0" y="272"/>
                    <a:pt x="0" y="272"/>
                    <a:pt x="0" y="272"/>
                  </a:cubicBezTo>
                  <a:cubicBezTo>
                    <a:pt x="0" y="272"/>
                    <a:pt x="0" y="250"/>
                    <a:pt x="2" y="224"/>
                  </a:cubicBezTo>
                  <a:cubicBezTo>
                    <a:pt x="5" y="190"/>
                    <a:pt x="12" y="148"/>
                    <a:pt x="28" y="137"/>
                  </a:cubicBezTo>
                  <a:cubicBezTo>
                    <a:pt x="36" y="131"/>
                    <a:pt x="42" y="123"/>
                    <a:pt x="46" y="114"/>
                  </a:cubicBezTo>
                  <a:cubicBezTo>
                    <a:pt x="50" y="107"/>
                    <a:pt x="52" y="101"/>
                    <a:pt x="54" y="94"/>
                  </a:cubicBezTo>
                  <a:cubicBezTo>
                    <a:pt x="55" y="93"/>
                    <a:pt x="55" y="92"/>
                    <a:pt x="55" y="91"/>
                  </a:cubicBezTo>
                  <a:cubicBezTo>
                    <a:pt x="59" y="79"/>
                    <a:pt x="61" y="67"/>
                    <a:pt x="63" y="55"/>
                  </a:cubicBezTo>
                  <a:cubicBezTo>
                    <a:pt x="63" y="55"/>
                    <a:pt x="73" y="49"/>
                    <a:pt x="88" y="42"/>
                  </a:cubicBezTo>
                  <a:cubicBezTo>
                    <a:pt x="126" y="24"/>
                    <a:pt x="193" y="0"/>
                    <a:pt x="170" y="55"/>
                  </a:cubicBezTo>
                  <a:cubicBezTo>
                    <a:pt x="166" y="63"/>
                    <a:pt x="163" y="71"/>
                    <a:pt x="161" y="80"/>
                  </a:cubicBezTo>
                  <a:cubicBezTo>
                    <a:pt x="161" y="81"/>
                    <a:pt x="160" y="82"/>
                    <a:pt x="160" y="83"/>
                  </a:cubicBezTo>
                  <a:cubicBezTo>
                    <a:pt x="152" y="114"/>
                    <a:pt x="157" y="133"/>
                    <a:pt x="163" y="143"/>
                  </a:cubicBezTo>
                  <a:cubicBezTo>
                    <a:pt x="164" y="145"/>
                    <a:pt x="165" y="147"/>
                    <a:pt x="166" y="148"/>
                  </a:cubicBezTo>
                  <a:cubicBezTo>
                    <a:pt x="168" y="150"/>
                    <a:pt x="170" y="152"/>
                    <a:pt x="172" y="154"/>
                  </a:cubicBezTo>
                  <a:cubicBezTo>
                    <a:pt x="181" y="214"/>
                    <a:pt x="181" y="214"/>
                    <a:pt x="181" y="214"/>
                  </a:cubicBezTo>
                  <a:cubicBezTo>
                    <a:pt x="182" y="219"/>
                    <a:pt x="182" y="219"/>
                    <a:pt x="182" y="219"/>
                  </a:cubicBezTo>
                  <a:cubicBezTo>
                    <a:pt x="184" y="228"/>
                    <a:pt x="184" y="228"/>
                    <a:pt x="184" y="228"/>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8" name="íSḷíḑe"/>
            <p:cNvSpPr/>
            <p:nvPr/>
          </p:nvSpPr>
          <p:spPr bwMode="auto">
            <a:xfrm>
              <a:off x="16016" y="7334"/>
              <a:ext cx="90" cy="23"/>
            </a:xfrm>
            <a:custGeom>
              <a:avLst/>
              <a:gdLst>
                <a:gd name="T0" fmla="*/ 2 w 54"/>
                <a:gd name="T1" fmla="*/ 0 h 14"/>
                <a:gd name="T2" fmla="*/ 0 w 54"/>
                <a:gd name="T3" fmla="*/ 5 h 14"/>
                <a:gd name="T4" fmla="*/ 34 w 54"/>
                <a:gd name="T5" fmla="*/ 14 h 14"/>
                <a:gd name="T6" fmla="*/ 54 w 54"/>
                <a:gd name="T7" fmla="*/ 8 h 14"/>
                <a:gd name="T8" fmla="*/ 44 w 54"/>
                <a:gd name="T9" fmla="*/ 8 h 14"/>
                <a:gd name="T10" fmla="*/ 2 w 54"/>
                <a:gd name="T11" fmla="*/ 0 h 14"/>
              </a:gdLst>
              <a:ahLst/>
              <a:cxnLst>
                <a:cxn ang="0">
                  <a:pos x="T0" y="T1"/>
                </a:cxn>
                <a:cxn ang="0">
                  <a:pos x="T2" y="T3"/>
                </a:cxn>
                <a:cxn ang="0">
                  <a:pos x="T4" y="T5"/>
                </a:cxn>
                <a:cxn ang="0">
                  <a:pos x="T6" y="T7"/>
                </a:cxn>
                <a:cxn ang="0">
                  <a:pos x="T8" y="T9"/>
                </a:cxn>
                <a:cxn ang="0">
                  <a:pos x="T10" y="T11"/>
                </a:cxn>
              </a:cxnLst>
              <a:rect l="0" t="0" r="r" b="b"/>
              <a:pathLst>
                <a:path w="54" h="14">
                  <a:moveTo>
                    <a:pt x="2" y="0"/>
                  </a:moveTo>
                  <a:cubicBezTo>
                    <a:pt x="1" y="1"/>
                    <a:pt x="1" y="3"/>
                    <a:pt x="0" y="5"/>
                  </a:cubicBezTo>
                  <a:cubicBezTo>
                    <a:pt x="14" y="11"/>
                    <a:pt x="18" y="14"/>
                    <a:pt x="34" y="14"/>
                  </a:cubicBezTo>
                  <a:cubicBezTo>
                    <a:pt x="40" y="14"/>
                    <a:pt x="47" y="11"/>
                    <a:pt x="54" y="8"/>
                  </a:cubicBezTo>
                  <a:cubicBezTo>
                    <a:pt x="51" y="8"/>
                    <a:pt x="48" y="8"/>
                    <a:pt x="44" y="8"/>
                  </a:cubicBezTo>
                  <a:cubicBezTo>
                    <a:pt x="29" y="8"/>
                    <a:pt x="15" y="5"/>
                    <a:pt x="2"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9" name="î$ļiḑè"/>
            <p:cNvSpPr/>
            <p:nvPr/>
          </p:nvSpPr>
          <p:spPr bwMode="auto">
            <a:xfrm>
              <a:off x="15913" y="6990"/>
              <a:ext cx="355" cy="357"/>
            </a:xfrm>
            <a:custGeom>
              <a:avLst/>
              <a:gdLst>
                <a:gd name="T0" fmla="*/ 213 w 213"/>
                <a:gd name="T1" fmla="*/ 107 h 213"/>
                <a:gd name="T2" fmla="*/ 117 w 213"/>
                <a:gd name="T3" fmla="*/ 213 h 213"/>
                <a:gd name="T4" fmla="*/ 106 w 213"/>
                <a:gd name="T5" fmla="*/ 213 h 213"/>
                <a:gd name="T6" fmla="*/ 0 w 213"/>
                <a:gd name="T7" fmla="*/ 107 h 213"/>
                <a:gd name="T8" fmla="*/ 106 w 213"/>
                <a:gd name="T9" fmla="*/ 0 h 213"/>
                <a:gd name="T10" fmla="*/ 213 w 213"/>
                <a:gd name="T11" fmla="*/ 107 h 213"/>
              </a:gdLst>
              <a:ahLst/>
              <a:cxnLst>
                <a:cxn ang="0">
                  <a:pos x="T0" y="T1"/>
                </a:cxn>
                <a:cxn ang="0">
                  <a:pos x="T2" y="T3"/>
                </a:cxn>
                <a:cxn ang="0">
                  <a:pos x="T4" y="T5"/>
                </a:cxn>
                <a:cxn ang="0">
                  <a:pos x="T6" y="T7"/>
                </a:cxn>
                <a:cxn ang="0">
                  <a:pos x="T8" y="T9"/>
                </a:cxn>
                <a:cxn ang="0">
                  <a:pos x="T10" y="T11"/>
                </a:cxn>
              </a:cxnLst>
              <a:rect l="0" t="0" r="r" b="b"/>
              <a:pathLst>
                <a:path w="213" h="213">
                  <a:moveTo>
                    <a:pt x="213" y="107"/>
                  </a:moveTo>
                  <a:cubicBezTo>
                    <a:pt x="213" y="161"/>
                    <a:pt x="172" y="207"/>
                    <a:pt x="117" y="213"/>
                  </a:cubicBezTo>
                  <a:cubicBezTo>
                    <a:pt x="114" y="213"/>
                    <a:pt x="110" y="213"/>
                    <a:pt x="106" y="213"/>
                  </a:cubicBezTo>
                  <a:cubicBezTo>
                    <a:pt x="47" y="213"/>
                    <a:pt x="0" y="166"/>
                    <a:pt x="0" y="107"/>
                  </a:cubicBezTo>
                  <a:cubicBezTo>
                    <a:pt x="0" y="48"/>
                    <a:pt x="47" y="0"/>
                    <a:pt x="106" y="0"/>
                  </a:cubicBezTo>
                  <a:cubicBezTo>
                    <a:pt x="165" y="0"/>
                    <a:pt x="213" y="48"/>
                    <a:pt x="213" y="107"/>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0" name="i$ḷîḋé"/>
            <p:cNvSpPr/>
            <p:nvPr/>
          </p:nvSpPr>
          <p:spPr bwMode="auto">
            <a:xfrm>
              <a:off x="15873" y="7542"/>
              <a:ext cx="57" cy="109"/>
            </a:xfrm>
            <a:custGeom>
              <a:avLst/>
              <a:gdLst>
                <a:gd name="T0" fmla="*/ 35 w 35"/>
                <a:gd name="T1" fmla="*/ 0 h 65"/>
                <a:gd name="T2" fmla="*/ 12 w 35"/>
                <a:gd name="T3" fmla="*/ 16 h 65"/>
                <a:gd name="T4" fmla="*/ 0 w 35"/>
                <a:gd name="T5" fmla="*/ 60 h 65"/>
                <a:gd name="T6" fmla="*/ 1 w 35"/>
                <a:gd name="T7" fmla="*/ 65 h 65"/>
                <a:gd name="T8" fmla="*/ 12 w 35"/>
                <a:gd name="T9" fmla="*/ 23 h 65"/>
                <a:gd name="T10" fmla="*/ 34 w 35"/>
                <a:gd name="T11" fmla="*/ 7 h 65"/>
                <a:gd name="T12" fmla="*/ 34 w 35"/>
                <a:gd name="T13" fmla="*/ 7 h 65"/>
                <a:gd name="T14" fmla="*/ 35 w 3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5">
                  <a:moveTo>
                    <a:pt x="35" y="0"/>
                  </a:moveTo>
                  <a:cubicBezTo>
                    <a:pt x="12" y="16"/>
                    <a:pt x="12" y="16"/>
                    <a:pt x="12" y="16"/>
                  </a:cubicBezTo>
                  <a:cubicBezTo>
                    <a:pt x="0" y="60"/>
                    <a:pt x="0" y="60"/>
                    <a:pt x="0" y="60"/>
                  </a:cubicBezTo>
                  <a:cubicBezTo>
                    <a:pt x="0" y="60"/>
                    <a:pt x="0" y="62"/>
                    <a:pt x="1" y="65"/>
                  </a:cubicBezTo>
                  <a:cubicBezTo>
                    <a:pt x="12" y="23"/>
                    <a:pt x="12" y="23"/>
                    <a:pt x="12" y="23"/>
                  </a:cubicBezTo>
                  <a:cubicBezTo>
                    <a:pt x="34" y="7"/>
                    <a:pt x="34" y="7"/>
                    <a:pt x="34" y="7"/>
                  </a:cubicBezTo>
                  <a:cubicBezTo>
                    <a:pt x="34" y="7"/>
                    <a:pt x="34" y="7"/>
                    <a:pt x="34" y="7"/>
                  </a:cubicBezTo>
                  <a:cubicBezTo>
                    <a:pt x="34" y="5"/>
                    <a:pt x="35" y="2"/>
                    <a:pt x="3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1" name="îṡľíḍe"/>
            <p:cNvSpPr/>
            <p:nvPr/>
          </p:nvSpPr>
          <p:spPr bwMode="auto">
            <a:xfrm>
              <a:off x="15928" y="7532"/>
              <a:ext cx="275" cy="88"/>
            </a:xfrm>
            <a:custGeom>
              <a:avLst/>
              <a:gdLst>
                <a:gd name="T0" fmla="*/ 1 w 164"/>
                <a:gd name="T1" fmla="*/ 6 h 53"/>
                <a:gd name="T2" fmla="*/ 1 w 164"/>
                <a:gd name="T3" fmla="*/ 6 h 53"/>
                <a:gd name="T4" fmla="*/ 0 w 164"/>
                <a:gd name="T5" fmla="*/ 13 h 53"/>
                <a:gd name="T6" fmla="*/ 0 w 164"/>
                <a:gd name="T7" fmla="*/ 13 h 53"/>
                <a:gd name="T8" fmla="*/ 0 w 164"/>
                <a:gd name="T9" fmla="*/ 13 h 53"/>
                <a:gd name="T10" fmla="*/ 1 w 164"/>
                <a:gd name="T11" fmla="*/ 6 h 53"/>
                <a:gd name="T12" fmla="*/ 161 w 164"/>
                <a:gd name="T13" fmla="*/ 0 h 53"/>
                <a:gd name="T14" fmla="*/ 93 w 164"/>
                <a:gd name="T15" fmla="*/ 44 h 53"/>
                <a:gd name="T16" fmla="*/ 84 w 164"/>
                <a:gd name="T17" fmla="*/ 47 h 53"/>
                <a:gd name="T18" fmla="*/ 55 w 164"/>
                <a:gd name="T19" fmla="*/ 37 h 53"/>
                <a:gd name="T20" fmla="*/ 34 w 164"/>
                <a:gd name="T21" fmla="*/ 24 h 53"/>
                <a:gd name="T22" fmla="*/ 23 w 164"/>
                <a:gd name="T23" fmla="*/ 16 h 53"/>
                <a:gd name="T24" fmla="*/ 22 w 164"/>
                <a:gd name="T25" fmla="*/ 20 h 53"/>
                <a:gd name="T26" fmla="*/ 22 w 164"/>
                <a:gd name="T27" fmla="*/ 20 h 53"/>
                <a:gd name="T28" fmla="*/ 34 w 164"/>
                <a:gd name="T29" fmla="*/ 30 h 53"/>
                <a:gd name="T30" fmla="*/ 55 w 164"/>
                <a:gd name="T31" fmla="*/ 43 h 53"/>
                <a:gd name="T32" fmla="*/ 85 w 164"/>
                <a:gd name="T33" fmla="*/ 53 h 53"/>
                <a:gd name="T34" fmla="*/ 93 w 164"/>
                <a:gd name="T35" fmla="*/ 51 h 53"/>
                <a:gd name="T36" fmla="*/ 164 w 164"/>
                <a:gd name="T37" fmla="*/ 4 h 53"/>
                <a:gd name="T38" fmla="*/ 164 w 164"/>
                <a:gd name="T39" fmla="*/ 4 h 53"/>
                <a:gd name="T40" fmla="*/ 164 w 164"/>
                <a:gd name="T41" fmla="*/ 2 h 53"/>
                <a:gd name="T42" fmla="*/ 161 w 164"/>
                <a:gd name="T4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53">
                  <a:moveTo>
                    <a:pt x="1" y="6"/>
                  </a:moveTo>
                  <a:cubicBezTo>
                    <a:pt x="1" y="6"/>
                    <a:pt x="1" y="6"/>
                    <a:pt x="1" y="6"/>
                  </a:cubicBezTo>
                  <a:cubicBezTo>
                    <a:pt x="1" y="8"/>
                    <a:pt x="0" y="11"/>
                    <a:pt x="0" y="13"/>
                  </a:cubicBezTo>
                  <a:cubicBezTo>
                    <a:pt x="0" y="13"/>
                    <a:pt x="0" y="13"/>
                    <a:pt x="0" y="13"/>
                  </a:cubicBezTo>
                  <a:cubicBezTo>
                    <a:pt x="0" y="13"/>
                    <a:pt x="0" y="13"/>
                    <a:pt x="0" y="13"/>
                  </a:cubicBezTo>
                  <a:cubicBezTo>
                    <a:pt x="0" y="11"/>
                    <a:pt x="1" y="8"/>
                    <a:pt x="1" y="6"/>
                  </a:cubicBezTo>
                  <a:moveTo>
                    <a:pt x="161" y="0"/>
                  </a:moveTo>
                  <a:cubicBezTo>
                    <a:pt x="139" y="13"/>
                    <a:pt x="100" y="37"/>
                    <a:pt x="93" y="44"/>
                  </a:cubicBezTo>
                  <a:cubicBezTo>
                    <a:pt x="91" y="47"/>
                    <a:pt x="88" y="47"/>
                    <a:pt x="84" y="47"/>
                  </a:cubicBezTo>
                  <a:cubicBezTo>
                    <a:pt x="72" y="47"/>
                    <a:pt x="55" y="37"/>
                    <a:pt x="55" y="37"/>
                  </a:cubicBezTo>
                  <a:cubicBezTo>
                    <a:pt x="55" y="37"/>
                    <a:pt x="43" y="26"/>
                    <a:pt x="34" y="24"/>
                  </a:cubicBezTo>
                  <a:cubicBezTo>
                    <a:pt x="31" y="23"/>
                    <a:pt x="27" y="20"/>
                    <a:pt x="23" y="16"/>
                  </a:cubicBezTo>
                  <a:cubicBezTo>
                    <a:pt x="23" y="17"/>
                    <a:pt x="22" y="19"/>
                    <a:pt x="22" y="20"/>
                  </a:cubicBezTo>
                  <a:cubicBezTo>
                    <a:pt x="22" y="20"/>
                    <a:pt x="22" y="20"/>
                    <a:pt x="22" y="20"/>
                  </a:cubicBezTo>
                  <a:cubicBezTo>
                    <a:pt x="25" y="25"/>
                    <a:pt x="29" y="28"/>
                    <a:pt x="34" y="30"/>
                  </a:cubicBezTo>
                  <a:cubicBezTo>
                    <a:pt x="43" y="32"/>
                    <a:pt x="55" y="43"/>
                    <a:pt x="55" y="43"/>
                  </a:cubicBezTo>
                  <a:cubicBezTo>
                    <a:pt x="55" y="43"/>
                    <a:pt x="72" y="53"/>
                    <a:pt x="85" y="53"/>
                  </a:cubicBezTo>
                  <a:cubicBezTo>
                    <a:pt x="88" y="53"/>
                    <a:pt x="91" y="53"/>
                    <a:pt x="93" y="51"/>
                  </a:cubicBezTo>
                  <a:cubicBezTo>
                    <a:pt x="100" y="43"/>
                    <a:pt x="144" y="16"/>
                    <a:pt x="164" y="4"/>
                  </a:cubicBezTo>
                  <a:cubicBezTo>
                    <a:pt x="164" y="4"/>
                    <a:pt x="164" y="4"/>
                    <a:pt x="164" y="4"/>
                  </a:cubicBezTo>
                  <a:cubicBezTo>
                    <a:pt x="164" y="2"/>
                    <a:pt x="164" y="2"/>
                    <a:pt x="164" y="2"/>
                  </a:cubicBezTo>
                  <a:cubicBezTo>
                    <a:pt x="163" y="1"/>
                    <a:pt x="162" y="1"/>
                    <a:pt x="161"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2" name="ïŝľîḓe"/>
            <p:cNvSpPr/>
            <p:nvPr/>
          </p:nvSpPr>
          <p:spPr bwMode="auto">
            <a:xfrm>
              <a:off x="15850" y="7746"/>
              <a:ext cx="32" cy="239"/>
            </a:xfrm>
            <a:custGeom>
              <a:avLst/>
              <a:gdLst>
                <a:gd name="T0" fmla="*/ 19 w 19"/>
                <a:gd name="T1" fmla="*/ 0 h 143"/>
                <a:gd name="T2" fmla="*/ 12 w 19"/>
                <a:gd name="T3" fmla="*/ 78 h 143"/>
                <a:gd name="T4" fmla="*/ 1 w 19"/>
                <a:gd name="T5" fmla="*/ 143 h 143"/>
                <a:gd name="T6" fmla="*/ 1 w 19"/>
                <a:gd name="T7" fmla="*/ 143 h 143"/>
                <a:gd name="T8" fmla="*/ 12 w 19"/>
                <a:gd name="T9" fmla="*/ 84 h 143"/>
                <a:gd name="T10" fmla="*/ 19 w 19"/>
                <a:gd name="T11" fmla="*/ 3 h 143"/>
                <a:gd name="T12" fmla="*/ 19 w 1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9" h="143">
                  <a:moveTo>
                    <a:pt x="19" y="0"/>
                  </a:moveTo>
                  <a:cubicBezTo>
                    <a:pt x="18" y="15"/>
                    <a:pt x="12" y="78"/>
                    <a:pt x="12" y="78"/>
                  </a:cubicBezTo>
                  <a:cubicBezTo>
                    <a:pt x="12" y="78"/>
                    <a:pt x="0" y="117"/>
                    <a:pt x="1" y="143"/>
                  </a:cubicBezTo>
                  <a:cubicBezTo>
                    <a:pt x="1" y="143"/>
                    <a:pt x="1" y="143"/>
                    <a:pt x="1" y="143"/>
                  </a:cubicBezTo>
                  <a:cubicBezTo>
                    <a:pt x="2" y="118"/>
                    <a:pt x="12" y="84"/>
                    <a:pt x="12" y="84"/>
                  </a:cubicBezTo>
                  <a:cubicBezTo>
                    <a:pt x="12" y="84"/>
                    <a:pt x="19" y="6"/>
                    <a:pt x="19" y="3"/>
                  </a:cubicBezTo>
                  <a:cubicBezTo>
                    <a:pt x="19" y="2"/>
                    <a:pt x="19" y="1"/>
                    <a:pt x="19"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3" name="íṩ1ïdé"/>
            <p:cNvSpPr/>
            <p:nvPr/>
          </p:nvSpPr>
          <p:spPr bwMode="auto">
            <a:xfrm>
              <a:off x="15850" y="7529"/>
              <a:ext cx="443" cy="512"/>
            </a:xfrm>
            <a:custGeom>
              <a:avLst/>
              <a:gdLst>
                <a:gd name="T0" fmla="*/ 265 w 265"/>
                <a:gd name="T1" fmla="*/ 263 h 306"/>
                <a:gd name="T2" fmla="*/ 250 w 265"/>
                <a:gd name="T3" fmla="*/ 303 h 306"/>
                <a:gd name="T4" fmla="*/ 218 w 265"/>
                <a:gd name="T5" fmla="*/ 304 h 306"/>
                <a:gd name="T6" fmla="*/ 216 w 265"/>
                <a:gd name="T7" fmla="*/ 304 h 306"/>
                <a:gd name="T8" fmla="*/ 188 w 265"/>
                <a:gd name="T9" fmla="*/ 305 h 306"/>
                <a:gd name="T10" fmla="*/ 28 w 265"/>
                <a:gd name="T11" fmla="*/ 301 h 306"/>
                <a:gd name="T12" fmla="*/ 3 w 265"/>
                <a:gd name="T13" fmla="*/ 292 h 306"/>
                <a:gd name="T14" fmla="*/ 2 w 265"/>
                <a:gd name="T15" fmla="*/ 285 h 306"/>
                <a:gd name="T16" fmla="*/ 1 w 265"/>
                <a:gd name="T17" fmla="*/ 279 h 306"/>
                <a:gd name="T18" fmla="*/ 12 w 265"/>
                <a:gd name="T19" fmla="*/ 214 h 306"/>
                <a:gd name="T20" fmla="*/ 19 w 265"/>
                <a:gd name="T21" fmla="*/ 133 h 306"/>
                <a:gd name="T22" fmla="*/ 13 w 265"/>
                <a:gd name="T23" fmla="*/ 74 h 306"/>
                <a:gd name="T24" fmla="*/ 25 w 265"/>
                <a:gd name="T25" fmla="*/ 30 h 306"/>
                <a:gd name="T26" fmla="*/ 47 w 265"/>
                <a:gd name="T27" fmla="*/ 15 h 306"/>
                <a:gd name="T28" fmla="*/ 58 w 265"/>
                <a:gd name="T29" fmla="*/ 8 h 306"/>
                <a:gd name="T30" fmla="*/ 69 w 265"/>
                <a:gd name="T31" fmla="*/ 22 h 306"/>
                <a:gd name="T32" fmla="*/ 81 w 265"/>
                <a:gd name="T33" fmla="*/ 32 h 306"/>
                <a:gd name="T34" fmla="*/ 102 w 265"/>
                <a:gd name="T35" fmla="*/ 45 h 306"/>
                <a:gd name="T36" fmla="*/ 140 w 265"/>
                <a:gd name="T37" fmla="*/ 53 h 306"/>
                <a:gd name="T38" fmla="*/ 211 w 265"/>
                <a:gd name="T39" fmla="*/ 6 h 306"/>
                <a:gd name="T40" fmla="*/ 222 w 265"/>
                <a:gd name="T41" fmla="*/ 0 h 306"/>
                <a:gd name="T42" fmla="*/ 227 w 265"/>
                <a:gd name="T43" fmla="*/ 5 h 306"/>
                <a:gd name="T44" fmla="*/ 260 w 265"/>
                <a:gd name="T45" fmla="*/ 42 h 306"/>
                <a:gd name="T46" fmla="*/ 265 w 265"/>
                <a:gd name="T47" fmla="*/ 26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5" h="306">
                  <a:moveTo>
                    <a:pt x="265" y="263"/>
                  </a:moveTo>
                  <a:cubicBezTo>
                    <a:pt x="250" y="303"/>
                    <a:pt x="250" y="303"/>
                    <a:pt x="250" y="303"/>
                  </a:cubicBezTo>
                  <a:cubicBezTo>
                    <a:pt x="250" y="303"/>
                    <a:pt x="237" y="304"/>
                    <a:pt x="218" y="304"/>
                  </a:cubicBezTo>
                  <a:cubicBezTo>
                    <a:pt x="216" y="304"/>
                    <a:pt x="216" y="304"/>
                    <a:pt x="216" y="304"/>
                  </a:cubicBezTo>
                  <a:cubicBezTo>
                    <a:pt x="208" y="304"/>
                    <a:pt x="198" y="305"/>
                    <a:pt x="188" y="305"/>
                  </a:cubicBezTo>
                  <a:cubicBezTo>
                    <a:pt x="137" y="306"/>
                    <a:pt x="65" y="306"/>
                    <a:pt x="28" y="301"/>
                  </a:cubicBezTo>
                  <a:cubicBezTo>
                    <a:pt x="14" y="299"/>
                    <a:pt x="5" y="296"/>
                    <a:pt x="3" y="292"/>
                  </a:cubicBezTo>
                  <a:cubicBezTo>
                    <a:pt x="3" y="290"/>
                    <a:pt x="2" y="287"/>
                    <a:pt x="2" y="285"/>
                  </a:cubicBezTo>
                  <a:cubicBezTo>
                    <a:pt x="1" y="283"/>
                    <a:pt x="1" y="281"/>
                    <a:pt x="1" y="279"/>
                  </a:cubicBezTo>
                  <a:cubicBezTo>
                    <a:pt x="0" y="254"/>
                    <a:pt x="12" y="214"/>
                    <a:pt x="12" y="214"/>
                  </a:cubicBezTo>
                  <a:cubicBezTo>
                    <a:pt x="12" y="214"/>
                    <a:pt x="19" y="136"/>
                    <a:pt x="19" y="133"/>
                  </a:cubicBezTo>
                  <a:cubicBezTo>
                    <a:pt x="19" y="129"/>
                    <a:pt x="13" y="74"/>
                    <a:pt x="13" y="74"/>
                  </a:cubicBezTo>
                  <a:cubicBezTo>
                    <a:pt x="25" y="30"/>
                    <a:pt x="25" y="30"/>
                    <a:pt x="25" y="30"/>
                  </a:cubicBezTo>
                  <a:cubicBezTo>
                    <a:pt x="47" y="15"/>
                    <a:pt x="47" y="15"/>
                    <a:pt x="47" y="15"/>
                  </a:cubicBezTo>
                  <a:cubicBezTo>
                    <a:pt x="58" y="8"/>
                    <a:pt x="58" y="8"/>
                    <a:pt x="58" y="8"/>
                  </a:cubicBezTo>
                  <a:cubicBezTo>
                    <a:pt x="61" y="13"/>
                    <a:pt x="65" y="18"/>
                    <a:pt x="69" y="22"/>
                  </a:cubicBezTo>
                  <a:cubicBezTo>
                    <a:pt x="72" y="27"/>
                    <a:pt x="76" y="30"/>
                    <a:pt x="81" y="32"/>
                  </a:cubicBezTo>
                  <a:cubicBezTo>
                    <a:pt x="90" y="34"/>
                    <a:pt x="102" y="45"/>
                    <a:pt x="102" y="45"/>
                  </a:cubicBezTo>
                  <a:cubicBezTo>
                    <a:pt x="102" y="45"/>
                    <a:pt x="131" y="62"/>
                    <a:pt x="140" y="53"/>
                  </a:cubicBezTo>
                  <a:cubicBezTo>
                    <a:pt x="147" y="45"/>
                    <a:pt x="191" y="18"/>
                    <a:pt x="211" y="6"/>
                  </a:cubicBezTo>
                  <a:cubicBezTo>
                    <a:pt x="218" y="2"/>
                    <a:pt x="222" y="0"/>
                    <a:pt x="222" y="0"/>
                  </a:cubicBezTo>
                  <a:cubicBezTo>
                    <a:pt x="227" y="5"/>
                    <a:pt x="227" y="5"/>
                    <a:pt x="227" y="5"/>
                  </a:cubicBezTo>
                  <a:cubicBezTo>
                    <a:pt x="260" y="42"/>
                    <a:pt x="260" y="42"/>
                    <a:pt x="260" y="42"/>
                  </a:cubicBezTo>
                  <a:cubicBezTo>
                    <a:pt x="265" y="263"/>
                    <a:pt x="265" y="263"/>
                    <a:pt x="265" y="26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4" name="iṧlíḋe"/>
            <p:cNvSpPr/>
            <p:nvPr/>
          </p:nvSpPr>
          <p:spPr bwMode="auto">
            <a:xfrm>
              <a:off x="15356" y="7255"/>
              <a:ext cx="67" cy="71"/>
            </a:xfrm>
            <a:custGeom>
              <a:avLst/>
              <a:gdLst>
                <a:gd name="T0" fmla="*/ 38 w 40"/>
                <a:gd name="T1" fmla="*/ 0 h 42"/>
                <a:gd name="T2" fmla="*/ 0 w 40"/>
                <a:gd name="T3" fmla="*/ 35 h 42"/>
                <a:gd name="T4" fmla="*/ 1 w 40"/>
                <a:gd name="T5" fmla="*/ 42 h 42"/>
                <a:gd name="T6" fmla="*/ 40 w 40"/>
                <a:gd name="T7" fmla="*/ 7 h 42"/>
                <a:gd name="T8" fmla="*/ 38 w 40"/>
                <a:gd name="T9" fmla="*/ 0 h 42"/>
              </a:gdLst>
              <a:ahLst/>
              <a:cxnLst>
                <a:cxn ang="0">
                  <a:pos x="T0" y="T1"/>
                </a:cxn>
                <a:cxn ang="0">
                  <a:pos x="T2" y="T3"/>
                </a:cxn>
                <a:cxn ang="0">
                  <a:pos x="T4" y="T5"/>
                </a:cxn>
                <a:cxn ang="0">
                  <a:pos x="T6" y="T7"/>
                </a:cxn>
                <a:cxn ang="0">
                  <a:pos x="T8" y="T9"/>
                </a:cxn>
              </a:cxnLst>
              <a:rect l="0" t="0" r="r" b="b"/>
              <a:pathLst>
                <a:path w="40" h="42">
                  <a:moveTo>
                    <a:pt x="38" y="0"/>
                  </a:moveTo>
                  <a:cubicBezTo>
                    <a:pt x="34" y="6"/>
                    <a:pt x="21" y="26"/>
                    <a:pt x="0" y="35"/>
                  </a:cubicBezTo>
                  <a:cubicBezTo>
                    <a:pt x="1" y="37"/>
                    <a:pt x="1" y="40"/>
                    <a:pt x="1" y="42"/>
                  </a:cubicBezTo>
                  <a:cubicBezTo>
                    <a:pt x="23" y="34"/>
                    <a:pt x="36" y="14"/>
                    <a:pt x="40" y="7"/>
                  </a:cubicBezTo>
                  <a:cubicBezTo>
                    <a:pt x="40" y="5"/>
                    <a:pt x="39" y="2"/>
                    <a:pt x="38"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5" name="isľiďê"/>
            <p:cNvSpPr/>
            <p:nvPr/>
          </p:nvSpPr>
          <p:spPr bwMode="auto">
            <a:xfrm>
              <a:off x="15292" y="7263"/>
              <a:ext cx="432" cy="462"/>
            </a:xfrm>
            <a:custGeom>
              <a:avLst/>
              <a:gdLst>
                <a:gd name="T0" fmla="*/ 232 w 258"/>
                <a:gd name="T1" fmla="*/ 117 h 277"/>
                <a:gd name="T2" fmla="*/ 223 w 258"/>
                <a:gd name="T3" fmla="*/ 114 h 277"/>
                <a:gd name="T4" fmla="*/ 199 w 258"/>
                <a:gd name="T5" fmla="*/ 132 h 277"/>
                <a:gd name="T6" fmla="*/ 171 w 258"/>
                <a:gd name="T7" fmla="*/ 146 h 277"/>
                <a:gd name="T8" fmla="*/ 150 w 258"/>
                <a:gd name="T9" fmla="*/ 163 h 277"/>
                <a:gd name="T10" fmla="*/ 139 w 258"/>
                <a:gd name="T11" fmla="*/ 155 h 277"/>
                <a:gd name="T12" fmla="*/ 130 w 258"/>
                <a:gd name="T13" fmla="*/ 129 h 277"/>
                <a:gd name="T14" fmla="*/ 102 w 258"/>
                <a:gd name="T15" fmla="*/ 61 h 277"/>
                <a:gd name="T16" fmla="*/ 80 w 258"/>
                <a:gd name="T17" fmla="*/ 0 h 277"/>
                <a:gd name="T18" fmla="*/ 0 w 258"/>
                <a:gd name="T19" fmla="*/ 38 h 277"/>
                <a:gd name="T20" fmla="*/ 38 w 258"/>
                <a:gd name="T21" fmla="*/ 143 h 277"/>
                <a:gd name="T22" fmla="*/ 64 w 258"/>
                <a:gd name="T23" fmla="*/ 223 h 277"/>
                <a:gd name="T24" fmla="*/ 124 w 258"/>
                <a:gd name="T25" fmla="*/ 264 h 277"/>
                <a:gd name="T26" fmla="*/ 208 w 258"/>
                <a:gd name="T27" fmla="*/ 264 h 277"/>
                <a:gd name="T28" fmla="*/ 244 w 258"/>
                <a:gd name="T29" fmla="*/ 240 h 277"/>
                <a:gd name="T30" fmla="*/ 258 w 258"/>
                <a:gd name="T31" fmla="*/ 230 h 277"/>
                <a:gd name="T32" fmla="*/ 258 w 258"/>
                <a:gd name="T33" fmla="*/ 172 h 277"/>
                <a:gd name="T34" fmla="*/ 232 w 258"/>
                <a:gd name="T35" fmla="*/ 11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8" h="277">
                  <a:moveTo>
                    <a:pt x="232" y="117"/>
                  </a:moveTo>
                  <a:cubicBezTo>
                    <a:pt x="223" y="114"/>
                    <a:pt x="223" y="114"/>
                    <a:pt x="223" y="114"/>
                  </a:cubicBezTo>
                  <a:cubicBezTo>
                    <a:pt x="223" y="114"/>
                    <a:pt x="208" y="130"/>
                    <a:pt x="199" y="132"/>
                  </a:cubicBezTo>
                  <a:cubicBezTo>
                    <a:pt x="190" y="134"/>
                    <a:pt x="171" y="146"/>
                    <a:pt x="171" y="146"/>
                  </a:cubicBezTo>
                  <a:cubicBezTo>
                    <a:pt x="150" y="163"/>
                    <a:pt x="150" y="163"/>
                    <a:pt x="150" y="163"/>
                  </a:cubicBezTo>
                  <a:cubicBezTo>
                    <a:pt x="150" y="163"/>
                    <a:pt x="134" y="166"/>
                    <a:pt x="139" y="155"/>
                  </a:cubicBezTo>
                  <a:cubicBezTo>
                    <a:pt x="143" y="143"/>
                    <a:pt x="130" y="129"/>
                    <a:pt x="130" y="129"/>
                  </a:cubicBezTo>
                  <a:cubicBezTo>
                    <a:pt x="130" y="129"/>
                    <a:pt x="102" y="73"/>
                    <a:pt x="102" y="61"/>
                  </a:cubicBezTo>
                  <a:cubicBezTo>
                    <a:pt x="102" y="49"/>
                    <a:pt x="80" y="0"/>
                    <a:pt x="80" y="0"/>
                  </a:cubicBezTo>
                  <a:cubicBezTo>
                    <a:pt x="80" y="0"/>
                    <a:pt x="51" y="55"/>
                    <a:pt x="0" y="38"/>
                  </a:cubicBezTo>
                  <a:cubicBezTo>
                    <a:pt x="0" y="38"/>
                    <a:pt x="37" y="122"/>
                    <a:pt x="38" y="143"/>
                  </a:cubicBezTo>
                  <a:cubicBezTo>
                    <a:pt x="39" y="164"/>
                    <a:pt x="64" y="223"/>
                    <a:pt x="64" y="223"/>
                  </a:cubicBezTo>
                  <a:cubicBezTo>
                    <a:pt x="64" y="223"/>
                    <a:pt x="73" y="267"/>
                    <a:pt x="124" y="264"/>
                  </a:cubicBezTo>
                  <a:cubicBezTo>
                    <a:pt x="124" y="264"/>
                    <a:pt x="193" y="277"/>
                    <a:pt x="208" y="264"/>
                  </a:cubicBezTo>
                  <a:cubicBezTo>
                    <a:pt x="224" y="251"/>
                    <a:pt x="237" y="241"/>
                    <a:pt x="244" y="240"/>
                  </a:cubicBezTo>
                  <a:cubicBezTo>
                    <a:pt x="252" y="238"/>
                    <a:pt x="258" y="230"/>
                    <a:pt x="258" y="230"/>
                  </a:cubicBezTo>
                  <a:cubicBezTo>
                    <a:pt x="258" y="172"/>
                    <a:pt x="258" y="172"/>
                    <a:pt x="258" y="172"/>
                  </a:cubicBezTo>
                  <a:cubicBezTo>
                    <a:pt x="232" y="117"/>
                    <a:pt x="232" y="117"/>
                    <a:pt x="232" y="117"/>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6" name="iṧļïde"/>
            <p:cNvSpPr/>
            <p:nvPr/>
          </p:nvSpPr>
          <p:spPr bwMode="auto">
            <a:xfrm>
              <a:off x="15535" y="7550"/>
              <a:ext cx="19" cy="84"/>
            </a:xfrm>
            <a:custGeom>
              <a:avLst/>
              <a:gdLst>
                <a:gd name="T0" fmla="*/ 0 w 12"/>
                <a:gd name="T1" fmla="*/ 0 h 50"/>
                <a:gd name="T2" fmla="*/ 4 w 12"/>
                <a:gd name="T3" fmla="*/ 50 h 50"/>
                <a:gd name="T4" fmla="*/ 0 w 12"/>
                <a:gd name="T5" fmla="*/ 0 h 50"/>
              </a:gdLst>
              <a:ahLst/>
              <a:cxnLst>
                <a:cxn ang="0">
                  <a:pos x="T0" y="T1"/>
                </a:cxn>
                <a:cxn ang="0">
                  <a:pos x="T2" y="T3"/>
                </a:cxn>
                <a:cxn ang="0">
                  <a:pos x="T4" y="T5"/>
                </a:cxn>
              </a:cxnLst>
              <a:rect l="0" t="0" r="r" b="b"/>
              <a:pathLst>
                <a:path w="12" h="50">
                  <a:moveTo>
                    <a:pt x="0" y="0"/>
                  </a:moveTo>
                  <a:cubicBezTo>
                    <a:pt x="4" y="50"/>
                    <a:pt x="4" y="50"/>
                    <a:pt x="4" y="50"/>
                  </a:cubicBezTo>
                  <a:cubicBezTo>
                    <a:pt x="12" y="45"/>
                    <a:pt x="0" y="0"/>
                    <a:pt x="0"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7" name="íSļîḍê"/>
            <p:cNvSpPr/>
            <p:nvPr/>
          </p:nvSpPr>
          <p:spPr bwMode="auto">
            <a:xfrm>
              <a:off x="15852" y="7995"/>
              <a:ext cx="0" cy="10"/>
            </a:xfrm>
            <a:custGeom>
              <a:avLst/>
              <a:gdLst>
                <a:gd name="T0" fmla="*/ 0 h 5"/>
                <a:gd name="T1" fmla="*/ 5 h 5"/>
                <a:gd name="T2" fmla="*/ 0 h 5"/>
              </a:gdLst>
              <a:ahLst/>
              <a:cxnLst>
                <a:cxn ang="0">
                  <a:pos x="0" y="T0"/>
                </a:cxn>
                <a:cxn ang="0">
                  <a:pos x="0" y="T1"/>
                </a:cxn>
                <a:cxn ang="0">
                  <a:pos x="0" y="T2"/>
                </a:cxn>
              </a:cxnLst>
              <a:rect l="0" t="0" r="r" b="b"/>
              <a:pathLst>
                <a:path h="5">
                  <a:moveTo>
                    <a:pt x="0" y="0"/>
                  </a:moveTo>
                  <a:cubicBezTo>
                    <a:pt x="0" y="2"/>
                    <a:pt x="0" y="3"/>
                    <a:pt x="0" y="5"/>
                  </a:cubicBezTo>
                  <a:cubicBezTo>
                    <a:pt x="0" y="3"/>
                    <a:pt x="0" y="2"/>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8" name="ïşľíḓe"/>
            <p:cNvSpPr/>
            <p:nvPr/>
          </p:nvSpPr>
          <p:spPr bwMode="auto">
            <a:xfrm>
              <a:off x="15900" y="7997"/>
              <a:ext cx="273" cy="25"/>
            </a:xfrm>
            <a:custGeom>
              <a:avLst/>
              <a:gdLst>
                <a:gd name="T0" fmla="*/ 1 w 164"/>
                <a:gd name="T1" fmla="*/ 0 h 15"/>
                <a:gd name="T2" fmla="*/ 0 w 164"/>
                <a:gd name="T3" fmla="*/ 6 h 15"/>
                <a:gd name="T4" fmla="*/ 1 w 164"/>
                <a:gd name="T5" fmla="*/ 6 h 15"/>
                <a:gd name="T6" fmla="*/ 160 w 164"/>
                <a:gd name="T7" fmla="*/ 15 h 15"/>
                <a:gd name="T8" fmla="*/ 160 w 164"/>
                <a:gd name="T9" fmla="*/ 15 h 15"/>
                <a:gd name="T10" fmla="*/ 164 w 164"/>
                <a:gd name="T11" fmla="*/ 9 h 15"/>
                <a:gd name="T12" fmla="*/ 1 w 16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4" h="15">
                  <a:moveTo>
                    <a:pt x="1" y="0"/>
                  </a:moveTo>
                  <a:cubicBezTo>
                    <a:pt x="1" y="2"/>
                    <a:pt x="1" y="4"/>
                    <a:pt x="0" y="6"/>
                  </a:cubicBezTo>
                  <a:cubicBezTo>
                    <a:pt x="1" y="6"/>
                    <a:pt x="1" y="6"/>
                    <a:pt x="1" y="6"/>
                  </a:cubicBezTo>
                  <a:cubicBezTo>
                    <a:pt x="160" y="15"/>
                    <a:pt x="160" y="15"/>
                    <a:pt x="160" y="15"/>
                  </a:cubicBezTo>
                  <a:cubicBezTo>
                    <a:pt x="160" y="15"/>
                    <a:pt x="160" y="15"/>
                    <a:pt x="160" y="15"/>
                  </a:cubicBezTo>
                  <a:cubicBezTo>
                    <a:pt x="160" y="14"/>
                    <a:pt x="162" y="12"/>
                    <a:pt x="164" y="9"/>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9" name="i$lïḑè"/>
            <p:cNvSpPr/>
            <p:nvPr/>
          </p:nvSpPr>
          <p:spPr bwMode="auto">
            <a:xfrm>
              <a:off x="16226" y="8753"/>
              <a:ext cx="4" cy="10"/>
            </a:xfrm>
            <a:custGeom>
              <a:avLst/>
              <a:gdLst>
                <a:gd name="T0" fmla="*/ 2 w 2"/>
                <a:gd name="T1" fmla="*/ 0 h 6"/>
                <a:gd name="T2" fmla="*/ 0 w 2"/>
                <a:gd name="T3" fmla="*/ 6 h 6"/>
                <a:gd name="T4" fmla="*/ 0 w 2"/>
                <a:gd name="T5" fmla="*/ 6 h 6"/>
                <a:gd name="T6" fmla="*/ 2 w 2"/>
                <a:gd name="T7" fmla="*/ 0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1" y="2"/>
                    <a:pt x="0" y="4"/>
                    <a:pt x="0" y="6"/>
                  </a:cubicBezTo>
                  <a:cubicBezTo>
                    <a:pt x="0" y="6"/>
                    <a:pt x="0" y="6"/>
                    <a:pt x="0" y="6"/>
                  </a:cubicBezTo>
                  <a:cubicBezTo>
                    <a:pt x="0" y="4"/>
                    <a:pt x="1" y="2"/>
                    <a:pt x="2" y="0"/>
                  </a:cubicBezTo>
                  <a:cubicBezTo>
                    <a:pt x="2" y="0"/>
                    <a:pt x="2" y="0"/>
                    <a:pt x="2"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0" name="ís1íḍè"/>
            <p:cNvSpPr/>
            <p:nvPr/>
          </p:nvSpPr>
          <p:spPr bwMode="auto">
            <a:xfrm>
              <a:off x="16064" y="8747"/>
              <a:ext cx="166" cy="15"/>
            </a:xfrm>
            <a:custGeom>
              <a:avLst/>
              <a:gdLst>
                <a:gd name="T0" fmla="*/ 0 w 99"/>
                <a:gd name="T1" fmla="*/ 0 h 9"/>
                <a:gd name="T2" fmla="*/ 0 w 99"/>
                <a:gd name="T3" fmla="*/ 5 h 9"/>
                <a:gd name="T4" fmla="*/ 0 w 99"/>
                <a:gd name="T5" fmla="*/ 5 h 9"/>
                <a:gd name="T6" fmla="*/ 97 w 99"/>
                <a:gd name="T7" fmla="*/ 9 h 9"/>
                <a:gd name="T8" fmla="*/ 99 w 99"/>
                <a:gd name="T9" fmla="*/ 3 h 9"/>
                <a:gd name="T10" fmla="*/ 0 w 99"/>
                <a:gd name="T11" fmla="*/ 0 h 9"/>
              </a:gdLst>
              <a:ahLst/>
              <a:cxnLst>
                <a:cxn ang="0">
                  <a:pos x="T0" y="T1"/>
                </a:cxn>
                <a:cxn ang="0">
                  <a:pos x="T2" y="T3"/>
                </a:cxn>
                <a:cxn ang="0">
                  <a:pos x="T4" y="T5"/>
                </a:cxn>
                <a:cxn ang="0">
                  <a:pos x="T6" y="T7"/>
                </a:cxn>
                <a:cxn ang="0">
                  <a:pos x="T8" y="T9"/>
                </a:cxn>
                <a:cxn ang="0">
                  <a:pos x="T10" y="T11"/>
                </a:cxn>
              </a:cxnLst>
              <a:rect l="0" t="0" r="r" b="b"/>
              <a:pathLst>
                <a:path w="99" h="9">
                  <a:moveTo>
                    <a:pt x="0" y="0"/>
                  </a:moveTo>
                  <a:cubicBezTo>
                    <a:pt x="0" y="1"/>
                    <a:pt x="0" y="3"/>
                    <a:pt x="0" y="5"/>
                  </a:cubicBezTo>
                  <a:cubicBezTo>
                    <a:pt x="0" y="5"/>
                    <a:pt x="0" y="5"/>
                    <a:pt x="0" y="5"/>
                  </a:cubicBezTo>
                  <a:cubicBezTo>
                    <a:pt x="34" y="6"/>
                    <a:pt x="70" y="7"/>
                    <a:pt x="97" y="9"/>
                  </a:cubicBezTo>
                  <a:cubicBezTo>
                    <a:pt x="97" y="7"/>
                    <a:pt x="98" y="5"/>
                    <a:pt x="99" y="3"/>
                  </a:cubicBezTo>
                  <a:cubicBezTo>
                    <a:pt x="72" y="2"/>
                    <a:pt x="35"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1" name="îşḷîḍe"/>
            <p:cNvSpPr/>
            <p:nvPr/>
          </p:nvSpPr>
          <p:spPr bwMode="auto">
            <a:xfrm>
              <a:off x="15823" y="8747"/>
              <a:ext cx="241" cy="32"/>
            </a:xfrm>
            <a:custGeom>
              <a:avLst/>
              <a:gdLst>
                <a:gd name="T0" fmla="*/ 136 w 144"/>
                <a:gd name="T1" fmla="*/ 0 h 19"/>
                <a:gd name="T2" fmla="*/ 52 w 144"/>
                <a:gd name="T3" fmla="*/ 6 h 19"/>
                <a:gd name="T4" fmla="*/ 8 w 144"/>
                <a:gd name="T5" fmla="*/ 13 h 19"/>
                <a:gd name="T6" fmla="*/ 0 w 144"/>
                <a:gd name="T7" fmla="*/ 13 h 19"/>
                <a:gd name="T8" fmla="*/ 1 w 144"/>
                <a:gd name="T9" fmla="*/ 19 h 19"/>
                <a:gd name="T10" fmla="*/ 8 w 144"/>
                <a:gd name="T11" fmla="*/ 19 h 19"/>
                <a:gd name="T12" fmla="*/ 52 w 144"/>
                <a:gd name="T13" fmla="*/ 12 h 19"/>
                <a:gd name="T14" fmla="*/ 109 w 144"/>
                <a:gd name="T15" fmla="*/ 6 h 19"/>
                <a:gd name="T16" fmla="*/ 144 w 144"/>
                <a:gd name="T17" fmla="*/ 5 h 19"/>
                <a:gd name="T18" fmla="*/ 144 w 144"/>
                <a:gd name="T19" fmla="*/ 0 h 19"/>
                <a:gd name="T20" fmla="*/ 136 w 144"/>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9">
                  <a:moveTo>
                    <a:pt x="136" y="0"/>
                  </a:moveTo>
                  <a:cubicBezTo>
                    <a:pt x="101" y="0"/>
                    <a:pt x="70" y="1"/>
                    <a:pt x="52" y="6"/>
                  </a:cubicBezTo>
                  <a:cubicBezTo>
                    <a:pt x="34" y="11"/>
                    <a:pt x="20" y="13"/>
                    <a:pt x="8" y="13"/>
                  </a:cubicBezTo>
                  <a:cubicBezTo>
                    <a:pt x="5" y="13"/>
                    <a:pt x="2" y="13"/>
                    <a:pt x="0" y="13"/>
                  </a:cubicBezTo>
                  <a:cubicBezTo>
                    <a:pt x="0" y="15"/>
                    <a:pt x="1" y="17"/>
                    <a:pt x="1" y="19"/>
                  </a:cubicBezTo>
                  <a:cubicBezTo>
                    <a:pt x="3" y="19"/>
                    <a:pt x="5" y="19"/>
                    <a:pt x="8" y="19"/>
                  </a:cubicBezTo>
                  <a:cubicBezTo>
                    <a:pt x="23" y="19"/>
                    <a:pt x="38" y="17"/>
                    <a:pt x="52" y="12"/>
                  </a:cubicBezTo>
                  <a:cubicBezTo>
                    <a:pt x="65" y="8"/>
                    <a:pt x="85" y="7"/>
                    <a:pt x="109" y="6"/>
                  </a:cubicBezTo>
                  <a:cubicBezTo>
                    <a:pt x="120" y="5"/>
                    <a:pt x="132" y="5"/>
                    <a:pt x="144" y="5"/>
                  </a:cubicBezTo>
                  <a:cubicBezTo>
                    <a:pt x="144" y="3"/>
                    <a:pt x="144" y="1"/>
                    <a:pt x="144" y="0"/>
                  </a:cubicBezTo>
                  <a:cubicBezTo>
                    <a:pt x="141" y="0"/>
                    <a:pt x="139" y="0"/>
                    <a:pt x="136"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2" name="îṥlïḍe"/>
            <p:cNvSpPr/>
            <p:nvPr/>
          </p:nvSpPr>
          <p:spPr bwMode="auto">
            <a:xfrm>
              <a:off x="15734" y="8004"/>
              <a:ext cx="604" cy="778"/>
            </a:xfrm>
            <a:custGeom>
              <a:avLst/>
              <a:gdLst>
                <a:gd name="T0" fmla="*/ 361 w 361"/>
                <a:gd name="T1" fmla="*/ 249 h 466"/>
                <a:gd name="T2" fmla="*/ 353 w 361"/>
                <a:gd name="T3" fmla="*/ 267 h 466"/>
                <a:gd name="T4" fmla="*/ 350 w 361"/>
                <a:gd name="T5" fmla="*/ 280 h 466"/>
                <a:gd name="T6" fmla="*/ 344 w 361"/>
                <a:gd name="T7" fmla="*/ 356 h 466"/>
                <a:gd name="T8" fmla="*/ 339 w 361"/>
                <a:gd name="T9" fmla="*/ 451 h 466"/>
                <a:gd name="T10" fmla="*/ 106 w 361"/>
                <a:gd name="T11" fmla="*/ 451 h 466"/>
                <a:gd name="T12" fmla="*/ 27 w 361"/>
                <a:gd name="T13" fmla="*/ 451 h 466"/>
                <a:gd name="T14" fmla="*/ 18 w 361"/>
                <a:gd name="T15" fmla="*/ 365 h 466"/>
                <a:gd name="T16" fmla="*/ 0 w 361"/>
                <a:gd name="T17" fmla="*/ 197 h 466"/>
                <a:gd name="T18" fmla="*/ 4 w 361"/>
                <a:gd name="T19" fmla="*/ 145 h 466"/>
                <a:gd name="T20" fmla="*/ 61 w 361"/>
                <a:gd name="T21" fmla="*/ 0 h 466"/>
                <a:gd name="T22" fmla="*/ 72 w 361"/>
                <a:gd name="T23" fmla="*/ 1 h 466"/>
                <a:gd name="T24" fmla="*/ 100 w 361"/>
                <a:gd name="T25" fmla="*/ 2 h 466"/>
                <a:gd name="T26" fmla="*/ 259 w 361"/>
                <a:gd name="T27" fmla="*/ 11 h 466"/>
                <a:gd name="T28" fmla="*/ 284 w 361"/>
                <a:gd name="T29" fmla="*/ 12 h 466"/>
                <a:gd name="T30" fmla="*/ 286 w 361"/>
                <a:gd name="T31" fmla="*/ 20 h 466"/>
                <a:gd name="T32" fmla="*/ 361 w 361"/>
                <a:gd name="T33" fmla="*/ 24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466">
                  <a:moveTo>
                    <a:pt x="361" y="249"/>
                  </a:moveTo>
                  <a:cubicBezTo>
                    <a:pt x="353" y="267"/>
                    <a:pt x="353" y="267"/>
                    <a:pt x="353" y="267"/>
                  </a:cubicBezTo>
                  <a:cubicBezTo>
                    <a:pt x="353" y="267"/>
                    <a:pt x="352" y="272"/>
                    <a:pt x="350" y="280"/>
                  </a:cubicBezTo>
                  <a:cubicBezTo>
                    <a:pt x="347" y="298"/>
                    <a:pt x="342" y="331"/>
                    <a:pt x="344" y="356"/>
                  </a:cubicBezTo>
                  <a:cubicBezTo>
                    <a:pt x="347" y="394"/>
                    <a:pt x="339" y="451"/>
                    <a:pt x="339" y="451"/>
                  </a:cubicBezTo>
                  <a:cubicBezTo>
                    <a:pt x="339" y="451"/>
                    <a:pt x="159" y="436"/>
                    <a:pt x="106" y="451"/>
                  </a:cubicBezTo>
                  <a:cubicBezTo>
                    <a:pt x="53" y="466"/>
                    <a:pt x="27" y="451"/>
                    <a:pt x="27" y="451"/>
                  </a:cubicBezTo>
                  <a:cubicBezTo>
                    <a:pt x="27" y="451"/>
                    <a:pt x="34" y="395"/>
                    <a:pt x="18" y="365"/>
                  </a:cubicBezTo>
                  <a:cubicBezTo>
                    <a:pt x="7" y="345"/>
                    <a:pt x="0" y="256"/>
                    <a:pt x="0" y="197"/>
                  </a:cubicBezTo>
                  <a:cubicBezTo>
                    <a:pt x="0" y="170"/>
                    <a:pt x="1" y="150"/>
                    <a:pt x="4" y="145"/>
                  </a:cubicBezTo>
                  <a:cubicBezTo>
                    <a:pt x="15" y="132"/>
                    <a:pt x="61" y="0"/>
                    <a:pt x="61" y="0"/>
                  </a:cubicBezTo>
                  <a:cubicBezTo>
                    <a:pt x="72" y="1"/>
                    <a:pt x="72" y="1"/>
                    <a:pt x="72" y="1"/>
                  </a:cubicBezTo>
                  <a:cubicBezTo>
                    <a:pt x="100" y="2"/>
                    <a:pt x="100" y="2"/>
                    <a:pt x="100" y="2"/>
                  </a:cubicBezTo>
                  <a:cubicBezTo>
                    <a:pt x="259" y="11"/>
                    <a:pt x="259" y="11"/>
                    <a:pt x="259" y="11"/>
                  </a:cubicBezTo>
                  <a:cubicBezTo>
                    <a:pt x="284" y="12"/>
                    <a:pt x="284" y="12"/>
                    <a:pt x="284" y="12"/>
                  </a:cubicBezTo>
                  <a:cubicBezTo>
                    <a:pt x="286" y="20"/>
                    <a:pt x="286" y="20"/>
                    <a:pt x="286" y="20"/>
                  </a:cubicBezTo>
                  <a:cubicBezTo>
                    <a:pt x="361" y="249"/>
                    <a:pt x="361" y="249"/>
                    <a:pt x="361" y="249"/>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3" name="iṥľiḑè"/>
            <p:cNvSpPr/>
            <p:nvPr/>
          </p:nvSpPr>
          <p:spPr bwMode="auto">
            <a:xfrm>
              <a:off x="16341" y="8199"/>
              <a:ext cx="132" cy="149"/>
            </a:xfrm>
            <a:custGeom>
              <a:avLst/>
              <a:gdLst>
                <a:gd name="T0" fmla="*/ 78 w 79"/>
                <a:gd name="T1" fmla="*/ 74 h 89"/>
                <a:gd name="T2" fmla="*/ 79 w 79"/>
                <a:gd name="T3" fmla="*/ 89 h 89"/>
                <a:gd name="T4" fmla="*/ 4 w 79"/>
                <a:gd name="T5" fmla="*/ 32 h 89"/>
                <a:gd name="T6" fmla="*/ 4 w 79"/>
                <a:gd name="T7" fmla="*/ 4 h 89"/>
                <a:gd name="T8" fmla="*/ 68 w 79"/>
                <a:gd name="T9" fmla="*/ 9 h 89"/>
                <a:gd name="T10" fmla="*/ 78 w 79"/>
                <a:gd name="T11" fmla="*/ 74 h 89"/>
              </a:gdLst>
              <a:ahLst/>
              <a:cxnLst>
                <a:cxn ang="0">
                  <a:pos x="T0" y="T1"/>
                </a:cxn>
                <a:cxn ang="0">
                  <a:pos x="T2" y="T3"/>
                </a:cxn>
                <a:cxn ang="0">
                  <a:pos x="T4" y="T5"/>
                </a:cxn>
                <a:cxn ang="0">
                  <a:pos x="T6" y="T7"/>
                </a:cxn>
                <a:cxn ang="0">
                  <a:pos x="T8" y="T9"/>
                </a:cxn>
                <a:cxn ang="0">
                  <a:pos x="T10" y="T11"/>
                </a:cxn>
              </a:cxnLst>
              <a:rect l="0" t="0" r="r" b="b"/>
              <a:pathLst>
                <a:path w="79" h="89">
                  <a:moveTo>
                    <a:pt x="78" y="74"/>
                  </a:moveTo>
                  <a:cubicBezTo>
                    <a:pt x="79" y="89"/>
                    <a:pt x="79" y="89"/>
                    <a:pt x="79" y="89"/>
                  </a:cubicBezTo>
                  <a:cubicBezTo>
                    <a:pt x="79" y="89"/>
                    <a:pt x="0" y="64"/>
                    <a:pt x="4" y="32"/>
                  </a:cubicBezTo>
                  <a:cubicBezTo>
                    <a:pt x="8" y="0"/>
                    <a:pt x="4" y="4"/>
                    <a:pt x="4" y="4"/>
                  </a:cubicBezTo>
                  <a:cubicBezTo>
                    <a:pt x="68" y="9"/>
                    <a:pt x="68" y="9"/>
                    <a:pt x="68" y="9"/>
                  </a:cubicBezTo>
                  <a:cubicBezTo>
                    <a:pt x="78" y="74"/>
                    <a:pt x="78" y="74"/>
                    <a:pt x="78" y="74"/>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4" name="îṣľíḓê"/>
            <p:cNvSpPr/>
            <p:nvPr/>
          </p:nvSpPr>
          <p:spPr bwMode="auto">
            <a:xfrm>
              <a:off x="16396" y="8302"/>
              <a:ext cx="76" cy="46"/>
            </a:xfrm>
            <a:custGeom>
              <a:avLst/>
              <a:gdLst>
                <a:gd name="T0" fmla="*/ 27 w 46"/>
                <a:gd name="T1" fmla="*/ 0 h 27"/>
                <a:gd name="T2" fmla="*/ 23 w 46"/>
                <a:gd name="T3" fmla="*/ 2 h 27"/>
                <a:gd name="T4" fmla="*/ 0 w 46"/>
                <a:gd name="T5" fmla="*/ 6 h 27"/>
                <a:gd name="T6" fmla="*/ 46 w 46"/>
                <a:gd name="T7" fmla="*/ 27 h 27"/>
                <a:gd name="T8" fmla="*/ 46 w 46"/>
                <a:gd name="T9" fmla="*/ 27 h 27"/>
                <a:gd name="T10" fmla="*/ 27 w 46"/>
                <a:gd name="T11" fmla="*/ 0 h 27"/>
              </a:gdLst>
              <a:ahLst/>
              <a:cxnLst>
                <a:cxn ang="0">
                  <a:pos x="T0" y="T1"/>
                </a:cxn>
                <a:cxn ang="0">
                  <a:pos x="T2" y="T3"/>
                </a:cxn>
                <a:cxn ang="0">
                  <a:pos x="T4" y="T5"/>
                </a:cxn>
                <a:cxn ang="0">
                  <a:pos x="T6" y="T7"/>
                </a:cxn>
                <a:cxn ang="0">
                  <a:pos x="T8" y="T9"/>
                </a:cxn>
                <a:cxn ang="0">
                  <a:pos x="T10" y="T11"/>
                </a:cxn>
              </a:cxnLst>
              <a:rect l="0" t="0" r="r" b="b"/>
              <a:pathLst>
                <a:path w="46" h="27">
                  <a:moveTo>
                    <a:pt x="27" y="0"/>
                  </a:moveTo>
                  <a:cubicBezTo>
                    <a:pt x="26" y="1"/>
                    <a:pt x="24" y="1"/>
                    <a:pt x="23" y="2"/>
                  </a:cubicBezTo>
                  <a:cubicBezTo>
                    <a:pt x="15" y="4"/>
                    <a:pt x="7" y="5"/>
                    <a:pt x="0" y="6"/>
                  </a:cubicBezTo>
                  <a:cubicBezTo>
                    <a:pt x="21" y="19"/>
                    <a:pt x="46" y="27"/>
                    <a:pt x="46" y="27"/>
                  </a:cubicBezTo>
                  <a:cubicBezTo>
                    <a:pt x="46" y="27"/>
                    <a:pt x="46" y="27"/>
                    <a:pt x="46" y="27"/>
                  </a:cubicBezTo>
                  <a:cubicBezTo>
                    <a:pt x="46" y="27"/>
                    <a:pt x="38" y="15"/>
                    <a:pt x="27"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5" name="îśliḍe"/>
            <p:cNvSpPr/>
            <p:nvPr/>
          </p:nvSpPr>
          <p:spPr bwMode="auto">
            <a:xfrm>
              <a:off x="15604" y="7550"/>
              <a:ext cx="65" cy="46"/>
            </a:xfrm>
            <a:custGeom>
              <a:avLst/>
              <a:gdLst>
                <a:gd name="T0" fmla="*/ 37 w 39"/>
                <a:gd name="T1" fmla="*/ 26 h 27"/>
                <a:gd name="T2" fmla="*/ 39 w 39"/>
                <a:gd name="T3" fmla="*/ 27 h 27"/>
                <a:gd name="T4" fmla="*/ 37 w 39"/>
                <a:gd name="T5" fmla="*/ 26 h 27"/>
                <a:gd name="T6" fmla="*/ 0 w 39"/>
                <a:gd name="T7" fmla="*/ 0 h 27"/>
                <a:gd name="T8" fmla="*/ 12 w 39"/>
                <a:gd name="T9" fmla="*/ 12 h 27"/>
                <a:gd name="T10" fmla="*/ 37 w 39"/>
                <a:gd name="T11" fmla="*/ 26 h 27"/>
                <a:gd name="T12" fmla="*/ 31 w 39"/>
                <a:gd name="T13" fmla="*/ 23 h 27"/>
                <a:gd name="T14" fmla="*/ 15 w 39"/>
                <a:gd name="T15" fmla="*/ 10 h 27"/>
                <a:gd name="T16" fmla="*/ 0 w 3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7">
                  <a:moveTo>
                    <a:pt x="37" y="26"/>
                  </a:moveTo>
                  <a:cubicBezTo>
                    <a:pt x="38" y="27"/>
                    <a:pt x="39" y="27"/>
                    <a:pt x="39" y="27"/>
                  </a:cubicBezTo>
                  <a:cubicBezTo>
                    <a:pt x="39" y="27"/>
                    <a:pt x="38" y="26"/>
                    <a:pt x="37" y="26"/>
                  </a:cubicBezTo>
                  <a:moveTo>
                    <a:pt x="0" y="0"/>
                  </a:moveTo>
                  <a:cubicBezTo>
                    <a:pt x="3" y="4"/>
                    <a:pt x="7" y="9"/>
                    <a:pt x="12" y="12"/>
                  </a:cubicBezTo>
                  <a:cubicBezTo>
                    <a:pt x="19" y="19"/>
                    <a:pt x="28" y="24"/>
                    <a:pt x="37" y="26"/>
                  </a:cubicBezTo>
                  <a:cubicBezTo>
                    <a:pt x="35" y="26"/>
                    <a:pt x="33" y="24"/>
                    <a:pt x="31" y="23"/>
                  </a:cubicBezTo>
                  <a:cubicBezTo>
                    <a:pt x="26" y="19"/>
                    <a:pt x="20" y="14"/>
                    <a:pt x="15" y="10"/>
                  </a:cubicBezTo>
                  <a:cubicBezTo>
                    <a:pt x="11" y="7"/>
                    <a:pt x="5" y="1"/>
                    <a:pt x="0"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6" name="işḷidè"/>
            <p:cNvSpPr/>
            <p:nvPr/>
          </p:nvSpPr>
          <p:spPr bwMode="auto">
            <a:xfrm>
              <a:off x="15587" y="7573"/>
              <a:ext cx="52" cy="99"/>
            </a:xfrm>
            <a:custGeom>
              <a:avLst/>
              <a:gdLst>
                <a:gd name="T0" fmla="*/ 2 w 31"/>
                <a:gd name="T1" fmla="*/ 0 h 60"/>
                <a:gd name="T2" fmla="*/ 1 w 31"/>
                <a:gd name="T3" fmla="*/ 1 h 60"/>
                <a:gd name="T4" fmla="*/ 9 w 31"/>
                <a:gd name="T5" fmla="*/ 14 h 60"/>
                <a:gd name="T6" fmla="*/ 16 w 31"/>
                <a:gd name="T7" fmla="*/ 29 h 60"/>
                <a:gd name="T8" fmla="*/ 28 w 31"/>
                <a:gd name="T9" fmla="*/ 60 h 60"/>
                <a:gd name="T10" fmla="*/ 29 w 31"/>
                <a:gd name="T11" fmla="*/ 30 h 60"/>
                <a:gd name="T12" fmla="*/ 23 w 31"/>
                <a:gd name="T13" fmla="*/ 20 h 60"/>
                <a:gd name="T14" fmla="*/ 2 w 31"/>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60">
                  <a:moveTo>
                    <a:pt x="2" y="0"/>
                  </a:moveTo>
                  <a:cubicBezTo>
                    <a:pt x="2" y="0"/>
                    <a:pt x="1" y="1"/>
                    <a:pt x="1" y="1"/>
                  </a:cubicBezTo>
                  <a:cubicBezTo>
                    <a:pt x="0" y="3"/>
                    <a:pt x="8" y="12"/>
                    <a:pt x="9" y="14"/>
                  </a:cubicBezTo>
                  <a:cubicBezTo>
                    <a:pt x="11" y="19"/>
                    <a:pt x="14" y="24"/>
                    <a:pt x="16" y="29"/>
                  </a:cubicBezTo>
                  <a:cubicBezTo>
                    <a:pt x="28" y="60"/>
                    <a:pt x="28" y="60"/>
                    <a:pt x="28" y="60"/>
                  </a:cubicBezTo>
                  <a:cubicBezTo>
                    <a:pt x="31" y="50"/>
                    <a:pt x="31" y="40"/>
                    <a:pt x="29" y="30"/>
                  </a:cubicBezTo>
                  <a:cubicBezTo>
                    <a:pt x="27" y="26"/>
                    <a:pt x="25" y="23"/>
                    <a:pt x="23" y="20"/>
                  </a:cubicBezTo>
                  <a:cubicBezTo>
                    <a:pt x="21" y="17"/>
                    <a:pt x="7" y="0"/>
                    <a:pt x="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7" name="íṡļíďe"/>
            <p:cNvSpPr/>
            <p:nvPr/>
          </p:nvSpPr>
          <p:spPr bwMode="auto">
            <a:xfrm>
              <a:off x="16131" y="7869"/>
              <a:ext cx="120" cy="21"/>
            </a:xfrm>
            <a:custGeom>
              <a:avLst/>
              <a:gdLst>
                <a:gd name="T0" fmla="*/ 71 w 72"/>
                <a:gd name="T1" fmla="*/ 0 h 12"/>
                <a:gd name="T2" fmla="*/ 35 w 72"/>
                <a:gd name="T3" fmla="*/ 9 h 12"/>
                <a:gd name="T4" fmla="*/ 23 w 72"/>
                <a:gd name="T5" fmla="*/ 11 h 12"/>
                <a:gd name="T6" fmla="*/ 0 w 72"/>
                <a:gd name="T7" fmla="*/ 6 h 12"/>
                <a:gd name="T8" fmla="*/ 32 w 72"/>
                <a:gd name="T9" fmla="*/ 12 h 12"/>
                <a:gd name="T10" fmla="*/ 51 w 72"/>
                <a:gd name="T11" fmla="*/ 11 h 12"/>
                <a:gd name="T12" fmla="*/ 72 w 72"/>
                <a:gd name="T13" fmla="*/ 2 h 12"/>
                <a:gd name="T14" fmla="*/ 71 w 72"/>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2">
                  <a:moveTo>
                    <a:pt x="71" y="0"/>
                  </a:moveTo>
                  <a:cubicBezTo>
                    <a:pt x="59" y="2"/>
                    <a:pt x="48" y="7"/>
                    <a:pt x="35" y="9"/>
                  </a:cubicBezTo>
                  <a:cubicBezTo>
                    <a:pt x="31" y="10"/>
                    <a:pt x="27" y="11"/>
                    <a:pt x="23" y="11"/>
                  </a:cubicBezTo>
                  <a:cubicBezTo>
                    <a:pt x="15" y="11"/>
                    <a:pt x="7" y="9"/>
                    <a:pt x="0" y="6"/>
                  </a:cubicBezTo>
                  <a:cubicBezTo>
                    <a:pt x="9" y="11"/>
                    <a:pt x="21" y="12"/>
                    <a:pt x="32" y="12"/>
                  </a:cubicBezTo>
                  <a:cubicBezTo>
                    <a:pt x="38" y="12"/>
                    <a:pt x="45" y="12"/>
                    <a:pt x="51" y="11"/>
                  </a:cubicBezTo>
                  <a:cubicBezTo>
                    <a:pt x="58" y="10"/>
                    <a:pt x="66" y="7"/>
                    <a:pt x="72" y="2"/>
                  </a:cubicBezTo>
                  <a:cubicBezTo>
                    <a:pt x="72" y="1"/>
                    <a:pt x="72" y="1"/>
                    <a:pt x="7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8" name="ïśḷiḓe"/>
            <p:cNvSpPr/>
            <p:nvPr/>
          </p:nvSpPr>
          <p:spPr bwMode="auto">
            <a:xfrm>
              <a:off x="16047" y="7674"/>
              <a:ext cx="107" cy="63"/>
            </a:xfrm>
            <a:custGeom>
              <a:avLst/>
              <a:gdLst>
                <a:gd name="T0" fmla="*/ 56 w 64"/>
                <a:gd name="T1" fmla="*/ 36 h 38"/>
                <a:gd name="T2" fmla="*/ 57 w 64"/>
                <a:gd name="T3" fmla="*/ 37 h 38"/>
                <a:gd name="T4" fmla="*/ 62 w 64"/>
                <a:gd name="T5" fmla="*/ 38 h 38"/>
                <a:gd name="T6" fmla="*/ 64 w 64"/>
                <a:gd name="T7" fmla="*/ 38 h 38"/>
                <a:gd name="T8" fmla="*/ 56 w 64"/>
                <a:gd name="T9" fmla="*/ 36 h 38"/>
                <a:gd name="T10" fmla="*/ 3 w 64"/>
                <a:gd name="T11" fmla="*/ 2 h 38"/>
                <a:gd name="T12" fmla="*/ 56 w 64"/>
                <a:gd name="T13" fmla="*/ 36 h 38"/>
                <a:gd name="T14" fmla="*/ 28 w 64"/>
                <a:gd name="T15" fmla="*/ 19 h 38"/>
                <a:gd name="T16" fmla="*/ 3 w 64"/>
                <a:gd name="T17" fmla="*/ 2 h 38"/>
                <a:gd name="T18" fmla="*/ 0 w 64"/>
                <a:gd name="T19" fmla="*/ 0 h 38"/>
                <a:gd name="T20" fmla="*/ 3 w 64"/>
                <a:gd name="T21" fmla="*/ 2 h 38"/>
                <a:gd name="T22" fmla="*/ 0 w 64"/>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38">
                  <a:moveTo>
                    <a:pt x="56" y="36"/>
                  </a:moveTo>
                  <a:cubicBezTo>
                    <a:pt x="57" y="36"/>
                    <a:pt x="57" y="36"/>
                    <a:pt x="57" y="37"/>
                  </a:cubicBezTo>
                  <a:cubicBezTo>
                    <a:pt x="59" y="38"/>
                    <a:pt x="61" y="38"/>
                    <a:pt x="62" y="38"/>
                  </a:cubicBezTo>
                  <a:cubicBezTo>
                    <a:pt x="63" y="38"/>
                    <a:pt x="63" y="38"/>
                    <a:pt x="64" y="38"/>
                  </a:cubicBezTo>
                  <a:cubicBezTo>
                    <a:pt x="61" y="38"/>
                    <a:pt x="59" y="37"/>
                    <a:pt x="56" y="36"/>
                  </a:cubicBezTo>
                  <a:moveTo>
                    <a:pt x="3" y="2"/>
                  </a:moveTo>
                  <a:cubicBezTo>
                    <a:pt x="19" y="17"/>
                    <a:pt x="35" y="29"/>
                    <a:pt x="56" y="36"/>
                  </a:cubicBezTo>
                  <a:cubicBezTo>
                    <a:pt x="47" y="31"/>
                    <a:pt x="38" y="25"/>
                    <a:pt x="28" y="19"/>
                  </a:cubicBezTo>
                  <a:cubicBezTo>
                    <a:pt x="20" y="14"/>
                    <a:pt x="10" y="8"/>
                    <a:pt x="3" y="2"/>
                  </a:cubicBezTo>
                  <a:moveTo>
                    <a:pt x="0" y="0"/>
                  </a:moveTo>
                  <a:cubicBezTo>
                    <a:pt x="1" y="0"/>
                    <a:pt x="2" y="1"/>
                    <a:pt x="3" y="2"/>
                  </a:cubicBezTo>
                  <a:cubicBezTo>
                    <a:pt x="2" y="1"/>
                    <a:pt x="1"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9" name="isļîďé"/>
            <p:cNvSpPr/>
            <p:nvPr/>
          </p:nvSpPr>
          <p:spPr bwMode="auto">
            <a:xfrm>
              <a:off x="16154" y="7895"/>
              <a:ext cx="92" cy="15"/>
            </a:xfrm>
            <a:custGeom>
              <a:avLst/>
              <a:gdLst>
                <a:gd name="T0" fmla="*/ 53 w 55"/>
                <a:gd name="T1" fmla="*/ 0 h 10"/>
                <a:gd name="T2" fmla="*/ 49 w 55"/>
                <a:gd name="T3" fmla="*/ 1 h 10"/>
                <a:gd name="T4" fmla="*/ 15 w 55"/>
                <a:gd name="T5" fmla="*/ 8 h 10"/>
                <a:gd name="T6" fmla="*/ 0 w 55"/>
                <a:gd name="T7" fmla="*/ 7 h 10"/>
                <a:gd name="T8" fmla="*/ 20 w 55"/>
                <a:gd name="T9" fmla="*/ 10 h 10"/>
                <a:gd name="T10" fmla="*/ 23 w 55"/>
                <a:gd name="T11" fmla="*/ 10 h 10"/>
                <a:gd name="T12" fmla="*/ 26 w 55"/>
                <a:gd name="T13" fmla="*/ 10 h 10"/>
                <a:gd name="T14" fmla="*/ 27 w 55"/>
                <a:gd name="T15" fmla="*/ 10 h 10"/>
                <a:gd name="T16" fmla="*/ 30 w 55"/>
                <a:gd name="T17" fmla="*/ 10 h 10"/>
                <a:gd name="T18" fmla="*/ 42 w 55"/>
                <a:gd name="T19" fmla="*/ 9 h 10"/>
                <a:gd name="T20" fmla="*/ 55 w 55"/>
                <a:gd name="T21" fmla="*/ 1 h 10"/>
                <a:gd name="T22" fmla="*/ 53 w 55"/>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10">
                  <a:moveTo>
                    <a:pt x="53" y="0"/>
                  </a:moveTo>
                  <a:cubicBezTo>
                    <a:pt x="52" y="0"/>
                    <a:pt x="51" y="1"/>
                    <a:pt x="49" y="1"/>
                  </a:cubicBezTo>
                  <a:cubicBezTo>
                    <a:pt x="38" y="6"/>
                    <a:pt x="26" y="8"/>
                    <a:pt x="15" y="8"/>
                  </a:cubicBezTo>
                  <a:cubicBezTo>
                    <a:pt x="10" y="8"/>
                    <a:pt x="5" y="8"/>
                    <a:pt x="0" y="7"/>
                  </a:cubicBezTo>
                  <a:cubicBezTo>
                    <a:pt x="6" y="10"/>
                    <a:pt x="13" y="10"/>
                    <a:pt x="20" y="10"/>
                  </a:cubicBezTo>
                  <a:cubicBezTo>
                    <a:pt x="21" y="10"/>
                    <a:pt x="22" y="10"/>
                    <a:pt x="23" y="10"/>
                  </a:cubicBezTo>
                  <a:cubicBezTo>
                    <a:pt x="24" y="10"/>
                    <a:pt x="25" y="10"/>
                    <a:pt x="26" y="10"/>
                  </a:cubicBezTo>
                  <a:cubicBezTo>
                    <a:pt x="26" y="10"/>
                    <a:pt x="27" y="10"/>
                    <a:pt x="27" y="10"/>
                  </a:cubicBezTo>
                  <a:cubicBezTo>
                    <a:pt x="28" y="10"/>
                    <a:pt x="29" y="10"/>
                    <a:pt x="30" y="10"/>
                  </a:cubicBezTo>
                  <a:cubicBezTo>
                    <a:pt x="34" y="10"/>
                    <a:pt x="38" y="10"/>
                    <a:pt x="42" y="9"/>
                  </a:cubicBezTo>
                  <a:cubicBezTo>
                    <a:pt x="47" y="8"/>
                    <a:pt x="52" y="5"/>
                    <a:pt x="55" y="1"/>
                  </a:cubicBezTo>
                  <a:cubicBezTo>
                    <a:pt x="54" y="0"/>
                    <a:pt x="54" y="0"/>
                    <a:pt x="53"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0" name="iṡlïḓe"/>
            <p:cNvSpPr/>
            <p:nvPr/>
          </p:nvSpPr>
          <p:spPr bwMode="auto">
            <a:xfrm>
              <a:off x="15829" y="8285"/>
              <a:ext cx="214" cy="15"/>
            </a:xfrm>
            <a:custGeom>
              <a:avLst/>
              <a:gdLst>
                <a:gd name="T0" fmla="*/ 44 w 128"/>
                <a:gd name="T1" fmla="*/ 0 h 10"/>
                <a:gd name="T2" fmla="*/ 24 w 128"/>
                <a:gd name="T3" fmla="*/ 0 h 10"/>
                <a:gd name="T4" fmla="*/ 24 w 128"/>
                <a:gd name="T5" fmla="*/ 0 h 10"/>
                <a:gd name="T6" fmla="*/ 19 w 128"/>
                <a:gd name="T7" fmla="*/ 0 h 10"/>
                <a:gd name="T8" fmla="*/ 13 w 128"/>
                <a:gd name="T9" fmla="*/ 0 h 10"/>
                <a:gd name="T10" fmla="*/ 5 w 128"/>
                <a:gd name="T11" fmla="*/ 1 h 10"/>
                <a:gd name="T12" fmla="*/ 12 w 128"/>
                <a:gd name="T13" fmla="*/ 6 h 10"/>
                <a:gd name="T14" fmla="*/ 32 w 128"/>
                <a:gd name="T15" fmla="*/ 7 h 10"/>
                <a:gd name="T16" fmla="*/ 72 w 128"/>
                <a:gd name="T17" fmla="*/ 10 h 10"/>
                <a:gd name="T18" fmla="*/ 88 w 128"/>
                <a:gd name="T19" fmla="*/ 10 h 10"/>
                <a:gd name="T20" fmla="*/ 97 w 128"/>
                <a:gd name="T21" fmla="*/ 10 h 10"/>
                <a:gd name="T22" fmla="*/ 128 w 128"/>
                <a:gd name="T23" fmla="*/ 4 h 10"/>
                <a:gd name="T24" fmla="*/ 84 w 128"/>
                <a:gd name="T25" fmla="*/ 1 h 10"/>
                <a:gd name="T26" fmla="*/ 44 w 12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0">
                  <a:moveTo>
                    <a:pt x="44" y="0"/>
                  </a:moveTo>
                  <a:cubicBezTo>
                    <a:pt x="38" y="0"/>
                    <a:pt x="31" y="0"/>
                    <a:pt x="24" y="0"/>
                  </a:cubicBezTo>
                  <a:cubicBezTo>
                    <a:pt x="24" y="0"/>
                    <a:pt x="24" y="0"/>
                    <a:pt x="24" y="0"/>
                  </a:cubicBezTo>
                  <a:cubicBezTo>
                    <a:pt x="23" y="0"/>
                    <a:pt x="21" y="0"/>
                    <a:pt x="19" y="0"/>
                  </a:cubicBezTo>
                  <a:cubicBezTo>
                    <a:pt x="17" y="0"/>
                    <a:pt x="15" y="0"/>
                    <a:pt x="13" y="0"/>
                  </a:cubicBezTo>
                  <a:cubicBezTo>
                    <a:pt x="9" y="0"/>
                    <a:pt x="6" y="0"/>
                    <a:pt x="5" y="1"/>
                  </a:cubicBezTo>
                  <a:cubicBezTo>
                    <a:pt x="0" y="6"/>
                    <a:pt x="10" y="6"/>
                    <a:pt x="12" y="6"/>
                  </a:cubicBezTo>
                  <a:cubicBezTo>
                    <a:pt x="32" y="7"/>
                    <a:pt x="32" y="7"/>
                    <a:pt x="32" y="7"/>
                  </a:cubicBezTo>
                  <a:cubicBezTo>
                    <a:pt x="72" y="10"/>
                    <a:pt x="72" y="10"/>
                    <a:pt x="72" y="10"/>
                  </a:cubicBezTo>
                  <a:cubicBezTo>
                    <a:pt x="78" y="10"/>
                    <a:pt x="83" y="10"/>
                    <a:pt x="88" y="10"/>
                  </a:cubicBezTo>
                  <a:cubicBezTo>
                    <a:pt x="91" y="10"/>
                    <a:pt x="94" y="10"/>
                    <a:pt x="97" y="10"/>
                  </a:cubicBezTo>
                  <a:cubicBezTo>
                    <a:pt x="108" y="9"/>
                    <a:pt x="118" y="7"/>
                    <a:pt x="128" y="4"/>
                  </a:cubicBezTo>
                  <a:cubicBezTo>
                    <a:pt x="113" y="3"/>
                    <a:pt x="99" y="1"/>
                    <a:pt x="84" y="1"/>
                  </a:cubicBezTo>
                  <a:cubicBezTo>
                    <a:pt x="71" y="0"/>
                    <a:pt x="57" y="0"/>
                    <a:pt x="44"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1" name="ïś1iḓè"/>
            <p:cNvSpPr/>
            <p:nvPr/>
          </p:nvSpPr>
          <p:spPr bwMode="auto">
            <a:xfrm>
              <a:off x="15812" y="8318"/>
              <a:ext cx="155" cy="17"/>
            </a:xfrm>
            <a:custGeom>
              <a:avLst/>
              <a:gdLst>
                <a:gd name="T0" fmla="*/ 0 w 92"/>
                <a:gd name="T1" fmla="*/ 0 h 10"/>
                <a:gd name="T2" fmla="*/ 46 w 92"/>
                <a:gd name="T3" fmla="*/ 9 h 10"/>
                <a:gd name="T4" fmla="*/ 52 w 92"/>
                <a:gd name="T5" fmla="*/ 10 h 10"/>
                <a:gd name="T6" fmla="*/ 69 w 92"/>
                <a:gd name="T7" fmla="*/ 9 h 10"/>
                <a:gd name="T8" fmla="*/ 91 w 92"/>
                <a:gd name="T9" fmla="*/ 4 h 10"/>
                <a:gd name="T10" fmla="*/ 92 w 92"/>
                <a:gd name="T11" fmla="*/ 4 h 10"/>
                <a:gd name="T12" fmla="*/ 0 w 9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0"/>
                  </a:moveTo>
                  <a:cubicBezTo>
                    <a:pt x="15" y="6"/>
                    <a:pt x="30" y="9"/>
                    <a:pt x="46" y="9"/>
                  </a:cubicBezTo>
                  <a:cubicBezTo>
                    <a:pt x="48" y="10"/>
                    <a:pt x="50" y="10"/>
                    <a:pt x="52" y="10"/>
                  </a:cubicBezTo>
                  <a:cubicBezTo>
                    <a:pt x="58" y="10"/>
                    <a:pt x="63" y="9"/>
                    <a:pt x="69" y="9"/>
                  </a:cubicBezTo>
                  <a:cubicBezTo>
                    <a:pt x="76" y="8"/>
                    <a:pt x="85" y="4"/>
                    <a:pt x="91" y="4"/>
                  </a:cubicBezTo>
                  <a:cubicBezTo>
                    <a:pt x="91" y="4"/>
                    <a:pt x="92" y="4"/>
                    <a:pt x="92" y="4"/>
                  </a:cubicBezTo>
                  <a:cubicBezTo>
                    <a:pt x="61" y="3"/>
                    <a:pt x="31" y="2"/>
                    <a:pt x="0"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2" name="íSļïďe"/>
            <p:cNvSpPr/>
            <p:nvPr/>
          </p:nvSpPr>
          <p:spPr bwMode="auto">
            <a:xfrm>
              <a:off x="15797" y="8358"/>
              <a:ext cx="128" cy="21"/>
            </a:xfrm>
            <a:custGeom>
              <a:avLst/>
              <a:gdLst>
                <a:gd name="T0" fmla="*/ 76 w 76"/>
                <a:gd name="T1" fmla="*/ 0 h 13"/>
                <a:gd name="T2" fmla="*/ 40 w 76"/>
                <a:gd name="T3" fmla="*/ 5 h 13"/>
                <a:gd name="T4" fmla="*/ 24 w 76"/>
                <a:gd name="T5" fmla="*/ 3 h 13"/>
                <a:gd name="T6" fmla="*/ 15 w 76"/>
                <a:gd name="T7" fmla="*/ 1 h 13"/>
                <a:gd name="T8" fmla="*/ 10 w 76"/>
                <a:gd name="T9" fmla="*/ 0 h 13"/>
                <a:gd name="T10" fmla="*/ 2 w 76"/>
                <a:gd name="T11" fmla="*/ 6 h 13"/>
                <a:gd name="T12" fmla="*/ 18 w 76"/>
                <a:gd name="T13" fmla="*/ 12 h 13"/>
                <a:gd name="T14" fmla="*/ 34 w 76"/>
                <a:gd name="T15" fmla="*/ 13 h 13"/>
                <a:gd name="T16" fmla="*/ 56 w 76"/>
                <a:gd name="T17" fmla="*/ 11 h 13"/>
                <a:gd name="T18" fmla="*/ 76 w 7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3">
                  <a:moveTo>
                    <a:pt x="76" y="0"/>
                  </a:moveTo>
                  <a:cubicBezTo>
                    <a:pt x="64" y="3"/>
                    <a:pt x="52" y="5"/>
                    <a:pt x="40" y="5"/>
                  </a:cubicBezTo>
                  <a:cubicBezTo>
                    <a:pt x="35" y="5"/>
                    <a:pt x="29" y="5"/>
                    <a:pt x="24" y="3"/>
                  </a:cubicBezTo>
                  <a:cubicBezTo>
                    <a:pt x="21" y="2"/>
                    <a:pt x="18" y="1"/>
                    <a:pt x="15" y="1"/>
                  </a:cubicBezTo>
                  <a:cubicBezTo>
                    <a:pt x="14" y="1"/>
                    <a:pt x="12" y="0"/>
                    <a:pt x="10" y="0"/>
                  </a:cubicBezTo>
                  <a:cubicBezTo>
                    <a:pt x="5" y="0"/>
                    <a:pt x="0" y="1"/>
                    <a:pt x="2" y="6"/>
                  </a:cubicBezTo>
                  <a:cubicBezTo>
                    <a:pt x="4" y="10"/>
                    <a:pt x="14" y="11"/>
                    <a:pt x="18" y="12"/>
                  </a:cubicBezTo>
                  <a:cubicBezTo>
                    <a:pt x="23" y="13"/>
                    <a:pt x="28" y="13"/>
                    <a:pt x="34" y="13"/>
                  </a:cubicBezTo>
                  <a:cubicBezTo>
                    <a:pt x="41" y="13"/>
                    <a:pt x="49" y="12"/>
                    <a:pt x="56" y="11"/>
                  </a:cubicBezTo>
                  <a:cubicBezTo>
                    <a:pt x="64" y="9"/>
                    <a:pt x="72" y="6"/>
                    <a:pt x="76"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3" name="î$ļiḍè"/>
            <p:cNvSpPr/>
            <p:nvPr/>
          </p:nvSpPr>
          <p:spPr bwMode="auto">
            <a:xfrm>
              <a:off x="15940" y="8398"/>
              <a:ext cx="281" cy="32"/>
            </a:xfrm>
            <a:custGeom>
              <a:avLst/>
              <a:gdLst>
                <a:gd name="T0" fmla="*/ 157 w 168"/>
                <a:gd name="T1" fmla="*/ 0 h 19"/>
                <a:gd name="T2" fmla="*/ 98 w 168"/>
                <a:gd name="T3" fmla="*/ 6 h 19"/>
                <a:gd name="T4" fmla="*/ 54 w 168"/>
                <a:gd name="T5" fmla="*/ 14 h 19"/>
                <a:gd name="T6" fmla="*/ 40 w 168"/>
                <a:gd name="T7" fmla="*/ 12 h 19"/>
                <a:gd name="T8" fmla="*/ 25 w 168"/>
                <a:gd name="T9" fmla="*/ 8 h 19"/>
                <a:gd name="T10" fmla="*/ 20 w 168"/>
                <a:gd name="T11" fmla="*/ 8 h 19"/>
                <a:gd name="T12" fmla="*/ 0 w 168"/>
                <a:gd name="T13" fmla="*/ 14 h 19"/>
                <a:gd name="T14" fmla="*/ 36 w 168"/>
                <a:gd name="T15" fmla="*/ 19 h 19"/>
                <a:gd name="T16" fmla="*/ 55 w 168"/>
                <a:gd name="T17" fmla="*/ 19 h 19"/>
                <a:gd name="T18" fmla="*/ 104 w 168"/>
                <a:gd name="T19" fmla="*/ 16 h 19"/>
                <a:gd name="T20" fmla="*/ 136 w 168"/>
                <a:gd name="T21" fmla="*/ 9 h 19"/>
                <a:gd name="T22" fmla="*/ 153 w 168"/>
                <a:gd name="T23" fmla="*/ 5 h 19"/>
                <a:gd name="T24" fmla="*/ 168 w 168"/>
                <a:gd name="T25" fmla="*/ 0 h 19"/>
                <a:gd name="T26" fmla="*/ 157 w 16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19">
                  <a:moveTo>
                    <a:pt x="157" y="0"/>
                  </a:moveTo>
                  <a:cubicBezTo>
                    <a:pt x="137" y="0"/>
                    <a:pt x="117" y="2"/>
                    <a:pt x="98" y="6"/>
                  </a:cubicBezTo>
                  <a:cubicBezTo>
                    <a:pt x="83" y="10"/>
                    <a:pt x="69" y="14"/>
                    <a:pt x="54" y="14"/>
                  </a:cubicBezTo>
                  <a:cubicBezTo>
                    <a:pt x="49" y="14"/>
                    <a:pt x="44" y="14"/>
                    <a:pt x="40" y="12"/>
                  </a:cubicBezTo>
                  <a:cubicBezTo>
                    <a:pt x="35" y="11"/>
                    <a:pt x="30" y="9"/>
                    <a:pt x="25" y="8"/>
                  </a:cubicBezTo>
                  <a:cubicBezTo>
                    <a:pt x="23" y="8"/>
                    <a:pt x="22" y="8"/>
                    <a:pt x="20" y="8"/>
                  </a:cubicBezTo>
                  <a:cubicBezTo>
                    <a:pt x="13" y="8"/>
                    <a:pt x="6" y="10"/>
                    <a:pt x="0" y="14"/>
                  </a:cubicBezTo>
                  <a:cubicBezTo>
                    <a:pt x="8" y="19"/>
                    <a:pt x="26" y="18"/>
                    <a:pt x="36" y="19"/>
                  </a:cubicBezTo>
                  <a:cubicBezTo>
                    <a:pt x="43" y="19"/>
                    <a:pt x="49" y="19"/>
                    <a:pt x="55" y="19"/>
                  </a:cubicBezTo>
                  <a:cubicBezTo>
                    <a:pt x="72" y="19"/>
                    <a:pt x="88" y="18"/>
                    <a:pt x="104" y="16"/>
                  </a:cubicBezTo>
                  <a:cubicBezTo>
                    <a:pt x="115" y="14"/>
                    <a:pt x="125" y="12"/>
                    <a:pt x="136" y="9"/>
                  </a:cubicBezTo>
                  <a:cubicBezTo>
                    <a:pt x="142" y="8"/>
                    <a:pt x="147" y="6"/>
                    <a:pt x="153" y="5"/>
                  </a:cubicBezTo>
                  <a:cubicBezTo>
                    <a:pt x="157" y="4"/>
                    <a:pt x="163" y="0"/>
                    <a:pt x="168" y="0"/>
                  </a:cubicBezTo>
                  <a:cubicBezTo>
                    <a:pt x="164" y="0"/>
                    <a:pt x="161" y="0"/>
                    <a:pt x="157"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4" name="ïṥľiḋè"/>
            <p:cNvSpPr/>
            <p:nvPr/>
          </p:nvSpPr>
          <p:spPr bwMode="auto">
            <a:xfrm>
              <a:off x="15997" y="7364"/>
              <a:ext cx="8" cy="17"/>
            </a:xfrm>
            <a:custGeom>
              <a:avLst/>
              <a:gdLst>
                <a:gd name="T0" fmla="*/ 2 w 5"/>
                <a:gd name="T1" fmla="*/ 0 h 10"/>
                <a:gd name="T2" fmla="*/ 0 w 5"/>
                <a:gd name="T3" fmla="*/ 10 h 10"/>
                <a:gd name="T4" fmla="*/ 4 w 5"/>
                <a:gd name="T5" fmla="*/ 3 h 10"/>
                <a:gd name="T6" fmla="*/ 5 w 5"/>
                <a:gd name="T7" fmla="*/ 2 h 10"/>
                <a:gd name="T8" fmla="*/ 2 w 5"/>
                <a:gd name="T9" fmla="*/ 0 h 10"/>
              </a:gdLst>
              <a:ahLst/>
              <a:cxnLst>
                <a:cxn ang="0">
                  <a:pos x="T0" y="T1"/>
                </a:cxn>
                <a:cxn ang="0">
                  <a:pos x="T2" y="T3"/>
                </a:cxn>
                <a:cxn ang="0">
                  <a:pos x="T4" y="T5"/>
                </a:cxn>
                <a:cxn ang="0">
                  <a:pos x="T6" y="T7"/>
                </a:cxn>
                <a:cxn ang="0">
                  <a:pos x="T8" y="T9"/>
                </a:cxn>
              </a:cxnLst>
              <a:rect l="0" t="0" r="r" b="b"/>
              <a:pathLst>
                <a:path w="5" h="10">
                  <a:moveTo>
                    <a:pt x="2" y="0"/>
                  </a:moveTo>
                  <a:cubicBezTo>
                    <a:pt x="0" y="10"/>
                    <a:pt x="0" y="10"/>
                    <a:pt x="0" y="10"/>
                  </a:cubicBezTo>
                  <a:cubicBezTo>
                    <a:pt x="2" y="8"/>
                    <a:pt x="3" y="5"/>
                    <a:pt x="4" y="3"/>
                  </a:cubicBezTo>
                  <a:cubicBezTo>
                    <a:pt x="4" y="2"/>
                    <a:pt x="5" y="2"/>
                    <a:pt x="5" y="2"/>
                  </a:cubicBezTo>
                  <a:cubicBezTo>
                    <a:pt x="4" y="1"/>
                    <a:pt x="2" y="0"/>
                    <a:pt x="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5" name="îṩ1ïdé"/>
            <p:cNvSpPr/>
            <p:nvPr/>
          </p:nvSpPr>
          <p:spPr bwMode="auto">
            <a:xfrm>
              <a:off x="15997" y="7368"/>
              <a:ext cx="10" cy="15"/>
            </a:xfrm>
            <a:custGeom>
              <a:avLst/>
              <a:gdLst>
                <a:gd name="T0" fmla="*/ 5 w 6"/>
                <a:gd name="T1" fmla="*/ 0 h 9"/>
                <a:gd name="T2" fmla="*/ 4 w 6"/>
                <a:gd name="T3" fmla="*/ 1 h 9"/>
                <a:gd name="T4" fmla="*/ 0 w 6"/>
                <a:gd name="T5" fmla="*/ 8 h 9"/>
                <a:gd name="T6" fmla="*/ 0 w 6"/>
                <a:gd name="T7" fmla="*/ 9 h 9"/>
                <a:gd name="T8" fmla="*/ 4 w 6"/>
                <a:gd name="T9" fmla="*/ 1 h 9"/>
                <a:gd name="T10" fmla="*/ 5 w 6"/>
                <a:gd name="T11" fmla="*/ 1 h 9"/>
                <a:gd name="T12" fmla="*/ 5 w 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5" y="0"/>
                  </a:moveTo>
                  <a:cubicBezTo>
                    <a:pt x="5" y="0"/>
                    <a:pt x="4" y="0"/>
                    <a:pt x="4" y="1"/>
                  </a:cubicBezTo>
                  <a:cubicBezTo>
                    <a:pt x="3" y="3"/>
                    <a:pt x="2" y="6"/>
                    <a:pt x="0" y="8"/>
                  </a:cubicBezTo>
                  <a:cubicBezTo>
                    <a:pt x="0" y="9"/>
                    <a:pt x="0" y="9"/>
                    <a:pt x="0" y="9"/>
                  </a:cubicBezTo>
                  <a:cubicBezTo>
                    <a:pt x="2" y="6"/>
                    <a:pt x="3" y="3"/>
                    <a:pt x="4" y="1"/>
                  </a:cubicBezTo>
                  <a:cubicBezTo>
                    <a:pt x="5" y="1"/>
                    <a:pt x="5" y="1"/>
                    <a:pt x="5" y="1"/>
                  </a:cubicBezTo>
                  <a:cubicBezTo>
                    <a:pt x="6" y="1"/>
                    <a:pt x="5" y="0"/>
                    <a:pt x="5"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6" name="iṡļîḑé"/>
            <p:cNvSpPr/>
            <p:nvPr/>
          </p:nvSpPr>
          <p:spPr bwMode="auto">
            <a:xfrm>
              <a:off x="15852" y="7651"/>
              <a:ext cx="31" cy="344"/>
            </a:xfrm>
            <a:custGeom>
              <a:avLst/>
              <a:gdLst>
                <a:gd name="T0" fmla="*/ 0 w 18"/>
                <a:gd name="T1" fmla="*/ 200 h 206"/>
                <a:gd name="T2" fmla="*/ 0 w 18"/>
                <a:gd name="T3" fmla="*/ 206 h 206"/>
                <a:gd name="T4" fmla="*/ 0 w 18"/>
                <a:gd name="T5" fmla="*/ 206 h 206"/>
                <a:gd name="T6" fmla="*/ 0 w 18"/>
                <a:gd name="T7" fmla="*/ 206 h 206"/>
                <a:gd name="T8" fmla="*/ 0 w 18"/>
                <a:gd name="T9" fmla="*/ 206 h 206"/>
                <a:gd name="T10" fmla="*/ 0 w 18"/>
                <a:gd name="T11" fmla="*/ 202 h 206"/>
                <a:gd name="T12" fmla="*/ 0 w 18"/>
                <a:gd name="T13" fmla="*/ 200 h 206"/>
                <a:gd name="T14" fmla="*/ 13 w 18"/>
                <a:gd name="T15" fmla="*/ 0 h 206"/>
                <a:gd name="T16" fmla="*/ 12 w 18"/>
                <a:gd name="T17" fmla="*/ 2 h 206"/>
                <a:gd name="T18" fmla="*/ 18 w 18"/>
                <a:gd name="T19" fmla="*/ 57 h 206"/>
                <a:gd name="T20" fmla="*/ 18 w 18"/>
                <a:gd name="T21" fmla="*/ 56 h 206"/>
                <a:gd name="T22" fmla="*/ 12 w 18"/>
                <a:gd name="T23" fmla="*/ 1 h 206"/>
                <a:gd name="T24" fmla="*/ 13 w 18"/>
                <a:gd name="T25" fmla="*/ 0 h 206"/>
                <a:gd name="T26" fmla="*/ 13 w 18"/>
                <a:gd name="T2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06">
                  <a:moveTo>
                    <a:pt x="0" y="200"/>
                  </a:moveTo>
                  <a:cubicBezTo>
                    <a:pt x="0" y="202"/>
                    <a:pt x="0" y="204"/>
                    <a:pt x="0" y="206"/>
                  </a:cubicBezTo>
                  <a:cubicBezTo>
                    <a:pt x="0" y="206"/>
                    <a:pt x="0" y="206"/>
                    <a:pt x="0" y="206"/>
                  </a:cubicBezTo>
                  <a:cubicBezTo>
                    <a:pt x="0" y="206"/>
                    <a:pt x="0" y="206"/>
                    <a:pt x="0" y="206"/>
                  </a:cubicBezTo>
                  <a:cubicBezTo>
                    <a:pt x="0" y="206"/>
                    <a:pt x="0" y="206"/>
                    <a:pt x="0" y="206"/>
                  </a:cubicBezTo>
                  <a:cubicBezTo>
                    <a:pt x="0" y="205"/>
                    <a:pt x="0" y="203"/>
                    <a:pt x="0" y="202"/>
                  </a:cubicBezTo>
                  <a:cubicBezTo>
                    <a:pt x="0" y="202"/>
                    <a:pt x="0" y="201"/>
                    <a:pt x="0" y="200"/>
                  </a:cubicBezTo>
                  <a:moveTo>
                    <a:pt x="13" y="0"/>
                  </a:moveTo>
                  <a:cubicBezTo>
                    <a:pt x="12" y="2"/>
                    <a:pt x="12" y="2"/>
                    <a:pt x="12" y="2"/>
                  </a:cubicBezTo>
                  <a:cubicBezTo>
                    <a:pt x="12" y="2"/>
                    <a:pt x="17" y="45"/>
                    <a:pt x="18" y="57"/>
                  </a:cubicBezTo>
                  <a:cubicBezTo>
                    <a:pt x="18" y="57"/>
                    <a:pt x="18" y="56"/>
                    <a:pt x="18" y="56"/>
                  </a:cubicBezTo>
                  <a:cubicBezTo>
                    <a:pt x="17" y="43"/>
                    <a:pt x="12" y="1"/>
                    <a:pt x="12" y="1"/>
                  </a:cubicBezTo>
                  <a:cubicBezTo>
                    <a:pt x="13" y="0"/>
                    <a:pt x="13" y="0"/>
                    <a:pt x="13" y="0"/>
                  </a:cubicBezTo>
                  <a:cubicBezTo>
                    <a:pt x="13" y="0"/>
                    <a:pt x="13"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7" name="iŝļíḓé"/>
            <p:cNvSpPr/>
            <p:nvPr/>
          </p:nvSpPr>
          <p:spPr bwMode="auto">
            <a:xfrm>
              <a:off x="15930" y="7383"/>
              <a:ext cx="67" cy="176"/>
            </a:xfrm>
            <a:custGeom>
              <a:avLst/>
              <a:gdLst>
                <a:gd name="T0" fmla="*/ 39 w 39"/>
                <a:gd name="T1" fmla="*/ 0 h 105"/>
                <a:gd name="T2" fmla="*/ 25 w 39"/>
                <a:gd name="T3" fmla="*/ 15 h 105"/>
                <a:gd name="T4" fmla="*/ 0 w 39"/>
                <a:gd name="T5" fmla="*/ 95 h 105"/>
                <a:gd name="T6" fmla="*/ 10 w 39"/>
                <a:gd name="T7" fmla="*/ 88 h 105"/>
                <a:gd name="T8" fmla="*/ 22 w 39"/>
                <a:gd name="T9" fmla="*/ 105 h 105"/>
                <a:gd name="T10" fmla="*/ 31 w 39"/>
                <a:gd name="T11" fmla="*/ 78 h 105"/>
                <a:gd name="T12" fmla="*/ 37 w 39"/>
                <a:gd name="T13" fmla="*/ 12 h 105"/>
                <a:gd name="T14" fmla="*/ 39 w 39"/>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05">
                  <a:moveTo>
                    <a:pt x="39" y="0"/>
                  </a:moveTo>
                  <a:cubicBezTo>
                    <a:pt x="35" y="6"/>
                    <a:pt x="30" y="11"/>
                    <a:pt x="25" y="15"/>
                  </a:cubicBezTo>
                  <a:cubicBezTo>
                    <a:pt x="10" y="26"/>
                    <a:pt x="3" y="63"/>
                    <a:pt x="0" y="95"/>
                  </a:cubicBezTo>
                  <a:cubicBezTo>
                    <a:pt x="10" y="88"/>
                    <a:pt x="10" y="88"/>
                    <a:pt x="10" y="88"/>
                  </a:cubicBezTo>
                  <a:cubicBezTo>
                    <a:pt x="10" y="88"/>
                    <a:pt x="16" y="98"/>
                    <a:pt x="22" y="105"/>
                  </a:cubicBezTo>
                  <a:cubicBezTo>
                    <a:pt x="26" y="93"/>
                    <a:pt x="29" y="83"/>
                    <a:pt x="31" y="78"/>
                  </a:cubicBezTo>
                  <a:cubicBezTo>
                    <a:pt x="38" y="57"/>
                    <a:pt x="37" y="12"/>
                    <a:pt x="37" y="12"/>
                  </a:cubicBezTo>
                  <a:cubicBezTo>
                    <a:pt x="39" y="0"/>
                    <a:pt x="39" y="0"/>
                    <a:pt x="39"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8" name="îSlídé"/>
            <p:cNvSpPr/>
            <p:nvPr/>
          </p:nvSpPr>
          <p:spPr bwMode="auto">
            <a:xfrm>
              <a:off x="15875" y="7553"/>
              <a:ext cx="53" cy="97"/>
            </a:xfrm>
            <a:custGeom>
              <a:avLst/>
              <a:gdLst>
                <a:gd name="T0" fmla="*/ 33 w 33"/>
                <a:gd name="T1" fmla="*/ 0 h 58"/>
                <a:gd name="T2" fmla="*/ 11 w 33"/>
                <a:gd name="T3" fmla="*/ 16 h 58"/>
                <a:gd name="T4" fmla="*/ 0 w 33"/>
                <a:gd name="T5" fmla="*/ 58 h 58"/>
                <a:gd name="T6" fmla="*/ 0 w 33"/>
                <a:gd name="T7" fmla="*/ 58 h 58"/>
                <a:gd name="T8" fmla="*/ 11 w 33"/>
                <a:gd name="T9" fmla="*/ 15 h 58"/>
                <a:gd name="T10" fmla="*/ 33 w 33"/>
                <a:gd name="T11" fmla="*/ 0 h 58"/>
                <a:gd name="T12" fmla="*/ 33 w 3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3" h="58">
                  <a:moveTo>
                    <a:pt x="33" y="0"/>
                  </a:moveTo>
                  <a:cubicBezTo>
                    <a:pt x="11" y="16"/>
                    <a:pt x="11" y="16"/>
                    <a:pt x="11" y="16"/>
                  </a:cubicBezTo>
                  <a:cubicBezTo>
                    <a:pt x="0" y="58"/>
                    <a:pt x="0" y="58"/>
                    <a:pt x="0" y="58"/>
                  </a:cubicBezTo>
                  <a:cubicBezTo>
                    <a:pt x="0" y="58"/>
                    <a:pt x="0" y="58"/>
                    <a:pt x="0" y="58"/>
                  </a:cubicBezTo>
                  <a:cubicBezTo>
                    <a:pt x="11" y="15"/>
                    <a:pt x="11" y="15"/>
                    <a:pt x="11" y="15"/>
                  </a:cubicBezTo>
                  <a:cubicBezTo>
                    <a:pt x="33" y="0"/>
                    <a:pt x="33" y="0"/>
                    <a:pt x="33" y="0"/>
                  </a:cubicBezTo>
                  <a:cubicBezTo>
                    <a:pt x="33" y="0"/>
                    <a:pt x="33" y="0"/>
                    <a:pt x="33"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9" name="išḻîďè"/>
            <p:cNvSpPr/>
            <p:nvPr/>
          </p:nvSpPr>
          <p:spPr bwMode="auto">
            <a:xfrm>
              <a:off x="15928" y="7530"/>
              <a:ext cx="40" cy="34"/>
            </a:xfrm>
            <a:custGeom>
              <a:avLst/>
              <a:gdLst>
                <a:gd name="T0" fmla="*/ 11 w 23"/>
                <a:gd name="T1" fmla="*/ 0 h 21"/>
                <a:gd name="T2" fmla="*/ 1 w 23"/>
                <a:gd name="T3" fmla="*/ 7 h 21"/>
                <a:gd name="T4" fmla="*/ 0 w 23"/>
                <a:gd name="T5" fmla="*/ 14 h 21"/>
                <a:gd name="T6" fmla="*/ 0 w 23"/>
                <a:gd name="T7" fmla="*/ 14 h 21"/>
                <a:gd name="T8" fmla="*/ 0 w 23"/>
                <a:gd name="T9" fmla="*/ 14 h 21"/>
                <a:gd name="T10" fmla="*/ 0 w 23"/>
                <a:gd name="T11" fmla="*/ 14 h 21"/>
                <a:gd name="T12" fmla="*/ 11 w 23"/>
                <a:gd name="T13" fmla="*/ 7 h 21"/>
                <a:gd name="T14" fmla="*/ 22 w 23"/>
                <a:gd name="T15" fmla="*/ 21 h 21"/>
                <a:gd name="T16" fmla="*/ 23 w 23"/>
                <a:gd name="T17" fmla="*/ 17 h 21"/>
                <a:gd name="T18" fmla="*/ 11 w 23"/>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1">
                  <a:moveTo>
                    <a:pt x="11" y="0"/>
                  </a:moveTo>
                  <a:cubicBezTo>
                    <a:pt x="1" y="7"/>
                    <a:pt x="1" y="7"/>
                    <a:pt x="1" y="7"/>
                  </a:cubicBezTo>
                  <a:cubicBezTo>
                    <a:pt x="1" y="9"/>
                    <a:pt x="0" y="12"/>
                    <a:pt x="0" y="14"/>
                  </a:cubicBezTo>
                  <a:cubicBezTo>
                    <a:pt x="0" y="14"/>
                    <a:pt x="0" y="14"/>
                    <a:pt x="0" y="14"/>
                  </a:cubicBezTo>
                  <a:cubicBezTo>
                    <a:pt x="0" y="14"/>
                    <a:pt x="0" y="14"/>
                    <a:pt x="0" y="14"/>
                  </a:cubicBezTo>
                  <a:cubicBezTo>
                    <a:pt x="0" y="14"/>
                    <a:pt x="0" y="14"/>
                    <a:pt x="0" y="14"/>
                  </a:cubicBezTo>
                  <a:cubicBezTo>
                    <a:pt x="11" y="7"/>
                    <a:pt x="11" y="7"/>
                    <a:pt x="11" y="7"/>
                  </a:cubicBezTo>
                  <a:cubicBezTo>
                    <a:pt x="14" y="12"/>
                    <a:pt x="18" y="17"/>
                    <a:pt x="22" y="21"/>
                  </a:cubicBezTo>
                  <a:cubicBezTo>
                    <a:pt x="22" y="20"/>
                    <a:pt x="23" y="18"/>
                    <a:pt x="23" y="17"/>
                  </a:cubicBezTo>
                  <a:cubicBezTo>
                    <a:pt x="17" y="10"/>
                    <a:pt x="11" y="0"/>
                    <a:pt x="11"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0" name="îṥ1îḓe"/>
            <p:cNvSpPr/>
            <p:nvPr/>
          </p:nvSpPr>
          <p:spPr bwMode="auto">
            <a:xfrm>
              <a:off x="15852" y="7744"/>
              <a:ext cx="31" cy="245"/>
            </a:xfrm>
            <a:custGeom>
              <a:avLst/>
              <a:gdLst>
                <a:gd name="T0" fmla="*/ 18 w 18"/>
                <a:gd name="T1" fmla="*/ 0 h 146"/>
                <a:gd name="T2" fmla="*/ 18 w 18"/>
                <a:gd name="T3" fmla="*/ 1 h 146"/>
                <a:gd name="T4" fmla="*/ 18 w 18"/>
                <a:gd name="T5" fmla="*/ 4 h 146"/>
                <a:gd name="T6" fmla="*/ 11 w 18"/>
                <a:gd name="T7" fmla="*/ 85 h 146"/>
                <a:gd name="T8" fmla="*/ 0 w 18"/>
                <a:gd name="T9" fmla="*/ 144 h 146"/>
                <a:gd name="T10" fmla="*/ 0 w 18"/>
                <a:gd name="T11" fmla="*/ 146 h 146"/>
                <a:gd name="T12" fmla="*/ 11 w 18"/>
                <a:gd name="T13" fmla="*/ 85 h 146"/>
                <a:gd name="T14" fmla="*/ 18 w 18"/>
                <a:gd name="T15" fmla="*/ 4 h 146"/>
                <a:gd name="T16" fmla="*/ 18 w 18"/>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6">
                  <a:moveTo>
                    <a:pt x="18" y="0"/>
                  </a:moveTo>
                  <a:cubicBezTo>
                    <a:pt x="18" y="0"/>
                    <a:pt x="18" y="1"/>
                    <a:pt x="18" y="1"/>
                  </a:cubicBezTo>
                  <a:cubicBezTo>
                    <a:pt x="18" y="2"/>
                    <a:pt x="18" y="3"/>
                    <a:pt x="18" y="4"/>
                  </a:cubicBezTo>
                  <a:cubicBezTo>
                    <a:pt x="18" y="7"/>
                    <a:pt x="11" y="85"/>
                    <a:pt x="11" y="85"/>
                  </a:cubicBezTo>
                  <a:cubicBezTo>
                    <a:pt x="11" y="85"/>
                    <a:pt x="1" y="119"/>
                    <a:pt x="0" y="144"/>
                  </a:cubicBezTo>
                  <a:cubicBezTo>
                    <a:pt x="0" y="145"/>
                    <a:pt x="0" y="146"/>
                    <a:pt x="0" y="146"/>
                  </a:cubicBezTo>
                  <a:cubicBezTo>
                    <a:pt x="0" y="121"/>
                    <a:pt x="11" y="85"/>
                    <a:pt x="11" y="85"/>
                  </a:cubicBezTo>
                  <a:cubicBezTo>
                    <a:pt x="11" y="85"/>
                    <a:pt x="18" y="7"/>
                    <a:pt x="18" y="4"/>
                  </a:cubicBezTo>
                  <a:cubicBezTo>
                    <a:pt x="18" y="3"/>
                    <a:pt x="18" y="2"/>
                    <a:pt x="18"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1" name="íṡḻïḓé"/>
            <p:cNvSpPr/>
            <p:nvPr/>
          </p:nvSpPr>
          <p:spPr bwMode="auto">
            <a:xfrm>
              <a:off x="15852" y="7542"/>
              <a:ext cx="115" cy="455"/>
            </a:xfrm>
            <a:custGeom>
              <a:avLst/>
              <a:gdLst>
                <a:gd name="T0" fmla="*/ 57 w 68"/>
                <a:gd name="T1" fmla="*/ 0 h 272"/>
                <a:gd name="T2" fmla="*/ 46 w 68"/>
                <a:gd name="T3" fmla="*/ 7 h 272"/>
                <a:gd name="T4" fmla="*/ 46 w 68"/>
                <a:gd name="T5" fmla="*/ 7 h 272"/>
                <a:gd name="T6" fmla="*/ 24 w 68"/>
                <a:gd name="T7" fmla="*/ 22 h 272"/>
                <a:gd name="T8" fmla="*/ 13 w 68"/>
                <a:gd name="T9" fmla="*/ 65 h 272"/>
                <a:gd name="T10" fmla="*/ 12 w 68"/>
                <a:gd name="T11" fmla="*/ 66 h 272"/>
                <a:gd name="T12" fmla="*/ 18 w 68"/>
                <a:gd name="T13" fmla="*/ 121 h 272"/>
                <a:gd name="T14" fmla="*/ 18 w 68"/>
                <a:gd name="T15" fmla="*/ 125 h 272"/>
                <a:gd name="T16" fmla="*/ 11 w 68"/>
                <a:gd name="T17" fmla="*/ 206 h 272"/>
                <a:gd name="T18" fmla="*/ 0 w 68"/>
                <a:gd name="T19" fmla="*/ 267 h 272"/>
                <a:gd name="T20" fmla="*/ 0 w 68"/>
                <a:gd name="T21" fmla="*/ 271 h 272"/>
                <a:gd name="T22" fmla="*/ 29 w 68"/>
                <a:gd name="T23" fmla="*/ 272 h 272"/>
                <a:gd name="T24" fmla="*/ 49 w 68"/>
                <a:gd name="T25" fmla="*/ 80 h 272"/>
                <a:gd name="T26" fmla="*/ 55 w 68"/>
                <a:gd name="T27" fmla="*/ 58 h 272"/>
                <a:gd name="T28" fmla="*/ 68 w 68"/>
                <a:gd name="T29" fmla="*/ 14 h 272"/>
                <a:gd name="T30" fmla="*/ 68 w 68"/>
                <a:gd name="T31" fmla="*/ 14 h 272"/>
                <a:gd name="T32" fmla="*/ 57 w 68"/>
                <a:gd name="T3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72">
                  <a:moveTo>
                    <a:pt x="57" y="0"/>
                  </a:moveTo>
                  <a:cubicBezTo>
                    <a:pt x="46" y="7"/>
                    <a:pt x="46" y="7"/>
                    <a:pt x="46" y="7"/>
                  </a:cubicBezTo>
                  <a:cubicBezTo>
                    <a:pt x="46" y="7"/>
                    <a:pt x="46" y="7"/>
                    <a:pt x="46" y="7"/>
                  </a:cubicBezTo>
                  <a:cubicBezTo>
                    <a:pt x="24" y="22"/>
                    <a:pt x="24" y="22"/>
                    <a:pt x="24" y="22"/>
                  </a:cubicBezTo>
                  <a:cubicBezTo>
                    <a:pt x="13" y="65"/>
                    <a:pt x="13" y="65"/>
                    <a:pt x="13" y="65"/>
                  </a:cubicBezTo>
                  <a:cubicBezTo>
                    <a:pt x="12" y="66"/>
                    <a:pt x="12" y="66"/>
                    <a:pt x="12" y="66"/>
                  </a:cubicBezTo>
                  <a:cubicBezTo>
                    <a:pt x="12" y="66"/>
                    <a:pt x="17" y="108"/>
                    <a:pt x="18" y="121"/>
                  </a:cubicBezTo>
                  <a:cubicBezTo>
                    <a:pt x="18" y="123"/>
                    <a:pt x="18" y="124"/>
                    <a:pt x="18" y="125"/>
                  </a:cubicBezTo>
                  <a:cubicBezTo>
                    <a:pt x="18" y="128"/>
                    <a:pt x="11" y="206"/>
                    <a:pt x="11" y="206"/>
                  </a:cubicBezTo>
                  <a:cubicBezTo>
                    <a:pt x="11" y="206"/>
                    <a:pt x="0" y="242"/>
                    <a:pt x="0" y="267"/>
                  </a:cubicBezTo>
                  <a:cubicBezTo>
                    <a:pt x="0" y="268"/>
                    <a:pt x="0" y="270"/>
                    <a:pt x="0" y="271"/>
                  </a:cubicBezTo>
                  <a:cubicBezTo>
                    <a:pt x="29" y="272"/>
                    <a:pt x="29" y="272"/>
                    <a:pt x="29" y="272"/>
                  </a:cubicBezTo>
                  <a:cubicBezTo>
                    <a:pt x="34" y="206"/>
                    <a:pt x="49" y="80"/>
                    <a:pt x="49" y="80"/>
                  </a:cubicBezTo>
                  <a:cubicBezTo>
                    <a:pt x="49" y="80"/>
                    <a:pt x="52" y="71"/>
                    <a:pt x="55" y="58"/>
                  </a:cubicBezTo>
                  <a:cubicBezTo>
                    <a:pt x="59" y="45"/>
                    <a:pt x="64" y="29"/>
                    <a:pt x="68" y="14"/>
                  </a:cubicBezTo>
                  <a:cubicBezTo>
                    <a:pt x="68" y="14"/>
                    <a:pt x="68" y="14"/>
                    <a:pt x="68" y="14"/>
                  </a:cubicBezTo>
                  <a:cubicBezTo>
                    <a:pt x="64" y="10"/>
                    <a:pt x="60" y="5"/>
                    <a:pt x="57"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 name="îsļïďé"/>
            <p:cNvSpPr/>
            <p:nvPr/>
          </p:nvSpPr>
          <p:spPr bwMode="auto">
            <a:xfrm>
              <a:off x="15734" y="8004"/>
              <a:ext cx="120" cy="329"/>
            </a:xfrm>
            <a:custGeom>
              <a:avLst/>
              <a:gdLst>
                <a:gd name="T0" fmla="*/ 0 w 72"/>
                <a:gd name="T1" fmla="*/ 197 h 197"/>
                <a:gd name="T2" fmla="*/ 0 w 72"/>
                <a:gd name="T3" fmla="*/ 197 h 197"/>
                <a:gd name="T4" fmla="*/ 0 w 72"/>
                <a:gd name="T5" fmla="*/ 197 h 197"/>
                <a:gd name="T6" fmla="*/ 0 w 72"/>
                <a:gd name="T7" fmla="*/ 197 h 197"/>
                <a:gd name="T8" fmla="*/ 71 w 72"/>
                <a:gd name="T9" fmla="*/ 0 h 197"/>
                <a:gd name="T10" fmla="*/ 71 w 72"/>
                <a:gd name="T11" fmla="*/ 1 h 197"/>
                <a:gd name="T12" fmla="*/ 72 w 72"/>
                <a:gd name="T13" fmla="*/ 1 h 197"/>
                <a:gd name="T14" fmla="*/ 71 w 72"/>
                <a:gd name="T15" fmla="*/ 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97">
                  <a:moveTo>
                    <a:pt x="0" y="197"/>
                  </a:moveTo>
                  <a:cubicBezTo>
                    <a:pt x="0" y="197"/>
                    <a:pt x="0" y="197"/>
                    <a:pt x="0" y="197"/>
                  </a:cubicBezTo>
                  <a:cubicBezTo>
                    <a:pt x="0" y="197"/>
                    <a:pt x="0" y="197"/>
                    <a:pt x="0" y="197"/>
                  </a:cubicBezTo>
                  <a:cubicBezTo>
                    <a:pt x="0" y="197"/>
                    <a:pt x="0" y="197"/>
                    <a:pt x="0" y="197"/>
                  </a:cubicBezTo>
                  <a:moveTo>
                    <a:pt x="71" y="0"/>
                  </a:moveTo>
                  <a:cubicBezTo>
                    <a:pt x="71" y="0"/>
                    <a:pt x="71" y="0"/>
                    <a:pt x="71" y="1"/>
                  </a:cubicBezTo>
                  <a:cubicBezTo>
                    <a:pt x="72" y="1"/>
                    <a:pt x="72" y="1"/>
                    <a:pt x="72" y="1"/>
                  </a:cubicBezTo>
                  <a:cubicBezTo>
                    <a:pt x="71" y="0"/>
                    <a:pt x="71" y="0"/>
                    <a:pt x="71"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 name="ïṣḷïḓe"/>
            <p:cNvSpPr/>
            <p:nvPr/>
          </p:nvSpPr>
          <p:spPr bwMode="auto">
            <a:xfrm>
              <a:off x="15852" y="7995"/>
              <a:ext cx="2" cy="10"/>
            </a:xfrm>
            <a:custGeom>
              <a:avLst/>
              <a:gdLst>
                <a:gd name="T0" fmla="*/ 0 w 1"/>
                <a:gd name="T1" fmla="*/ 0 h 6"/>
                <a:gd name="T2" fmla="*/ 0 w 1"/>
                <a:gd name="T3" fmla="*/ 0 h 6"/>
                <a:gd name="T4" fmla="*/ 0 w 1"/>
                <a:gd name="T5" fmla="*/ 5 h 6"/>
                <a:gd name="T6" fmla="*/ 1 w 1"/>
                <a:gd name="T7" fmla="*/ 6 h 6"/>
                <a:gd name="T8" fmla="*/ 1 w 1"/>
                <a:gd name="T9" fmla="*/ 6 h 6"/>
                <a:gd name="T10" fmla="*/ 1 w 1"/>
                <a:gd name="T11" fmla="*/ 6 h 6"/>
                <a:gd name="T12" fmla="*/ 0 w 1"/>
                <a:gd name="T13" fmla="*/ 0 h 6"/>
                <a:gd name="T14" fmla="*/ 0 w 1"/>
                <a:gd name="T15" fmla="*/ 0 h 6"/>
                <a:gd name="T16" fmla="*/ 0 w 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6">
                  <a:moveTo>
                    <a:pt x="0" y="0"/>
                  </a:moveTo>
                  <a:cubicBezTo>
                    <a:pt x="0" y="0"/>
                    <a:pt x="0" y="0"/>
                    <a:pt x="0" y="0"/>
                  </a:cubicBezTo>
                  <a:cubicBezTo>
                    <a:pt x="0" y="2"/>
                    <a:pt x="0" y="3"/>
                    <a:pt x="0" y="5"/>
                  </a:cubicBezTo>
                  <a:cubicBezTo>
                    <a:pt x="0" y="5"/>
                    <a:pt x="0" y="5"/>
                    <a:pt x="1" y="6"/>
                  </a:cubicBezTo>
                  <a:cubicBezTo>
                    <a:pt x="1" y="6"/>
                    <a:pt x="1" y="6"/>
                    <a:pt x="1" y="6"/>
                  </a:cubicBezTo>
                  <a:cubicBezTo>
                    <a:pt x="1" y="6"/>
                    <a:pt x="1" y="6"/>
                    <a:pt x="1" y="6"/>
                  </a:cubicBezTo>
                  <a:cubicBezTo>
                    <a:pt x="0" y="4"/>
                    <a:pt x="0" y="2"/>
                    <a:pt x="0" y="0"/>
                  </a:cubicBezTo>
                  <a:cubicBezTo>
                    <a:pt x="0" y="0"/>
                    <a:pt x="0" y="0"/>
                    <a:pt x="0" y="0"/>
                  </a:cubicBezTo>
                  <a:cubicBezTo>
                    <a:pt x="0" y="0"/>
                    <a:pt x="0" y="0"/>
                    <a:pt x="0"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4" name="isľíďè"/>
            <p:cNvSpPr/>
            <p:nvPr/>
          </p:nvSpPr>
          <p:spPr bwMode="auto">
            <a:xfrm>
              <a:off x="15852" y="7995"/>
              <a:ext cx="50" cy="11"/>
            </a:xfrm>
            <a:custGeom>
              <a:avLst/>
              <a:gdLst>
                <a:gd name="T0" fmla="*/ 0 w 29"/>
                <a:gd name="T1" fmla="*/ 0 h 7"/>
                <a:gd name="T2" fmla="*/ 0 w 29"/>
                <a:gd name="T3" fmla="*/ 0 h 7"/>
                <a:gd name="T4" fmla="*/ 1 w 29"/>
                <a:gd name="T5" fmla="*/ 6 h 7"/>
                <a:gd name="T6" fmla="*/ 28 w 29"/>
                <a:gd name="T7" fmla="*/ 7 h 7"/>
                <a:gd name="T8" fmla="*/ 29 w 29"/>
                <a:gd name="T9" fmla="*/ 1 h 7"/>
                <a:gd name="T10" fmla="*/ 0 w 29"/>
                <a:gd name="T11" fmla="*/ 0 h 7"/>
              </a:gdLst>
              <a:ahLst/>
              <a:cxnLst>
                <a:cxn ang="0">
                  <a:pos x="T0" y="T1"/>
                </a:cxn>
                <a:cxn ang="0">
                  <a:pos x="T2" y="T3"/>
                </a:cxn>
                <a:cxn ang="0">
                  <a:pos x="T4" y="T5"/>
                </a:cxn>
                <a:cxn ang="0">
                  <a:pos x="T6" y="T7"/>
                </a:cxn>
                <a:cxn ang="0">
                  <a:pos x="T8" y="T9"/>
                </a:cxn>
                <a:cxn ang="0">
                  <a:pos x="T10" y="T11"/>
                </a:cxn>
              </a:cxnLst>
              <a:rect l="0" t="0" r="r" b="b"/>
              <a:pathLst>
                <a:path w="29" h="7">
                  <a:moveTo>
                    <a:pt x="0" y="0"/>
                  </a:moveTo>
                  <a:cubicBezTo>
                    <a:pt x="0" y="0"/>
                    <a:pt x="0" y="0"/>
                    <a:pt x="0" y="0"/>
                  </a:cubicBezTo>
                  <a:cubicBezTo>
                    <a:pt x="0" y="2"/>
                    <a:pt x="0" y="4"/>
                    <a:pt x="1" y="6"/>
                  </a:cubicBezTo>
                  <a:cubicBezTo>
                    <a:pt x="28" y="7"/>
                    <a:pt x="28" y="7"/>
                    <a:pt x="28" y="7"/>
                  </a:cubicBezTo>
                  <a:cubicBezTo>
                    <a:pt x="29" y="5"/>
                    <a:pt x="29" y="3"/>
                    <a:pt x="29" y="1"/>
                  </a:cubicBezTo>
                  <a:cubicBezTo>
                    <a:pt x="0" y="0"/>
                    <a:pt x="0" y="0"/>
                    <a:pt x="0"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5" name="ïṥľíďe"/>
            <p:cNvSpPr/>
            <p:nvPr/>
          </p:nvSpPr>
          <p:spPr bwMode="auto">
            <a:xfrm>
              <a:off x="15734" y="8004"/>
              <a:ext cx="166" cy="329"/>
            </a:xfrm>
            <a:custGeom>
              <a:avLst/>
              <a:gdLst>
                <a:gd name="T0" fmla="*/ 61 w 99"/>
                <a:gd name="T1" fmla="*/ 0 h 197"/>
                <a:gd name="T2" fmla="*/ 4 w 99"/>
                <a:gd name="T3" fmla="*/ 146 h 197"/>
                <a:gd name="T4" fmla="*/ 0 w 99"/>
                <a:gd name="T5" fmla="*/ 197 h 197"/>
                <a:gd name="T6" fmla="*/ 0 w 99"/>
                <a:gd name="T7" fmla="*/ 197 h 197"/>
                <a:gd name="T8" fmla="*/ 15 w 99"/>
                <a:gd name="T9" fmla="*/ 187 h 197"/>
                <a:gd name="T10" fmla="*/ 98 w 99"/>
                <a:gd name="T11" fmla="*/ 17 h 197"/>
                <a:gd name="T12" fmla="*/ 99 w 99"/>
                <a:gd name="T13" fmla="*/ 6 h 197"/>
                <a:gd name="T14" fmla="*/ 99 w 99"/>
                <a:gd name="T15" fmla="*/ 2 h 197"/>
                <a:gd name="T16" fmla="*/ 99 w 99"/>
                <a:gd name="T17" fmla="*/ 2 h 197"/>
                <a:gd name="T18" fmla="*/ 72 w 99"/>
                <a:gd name="T19" fmla="*/ 1 h 197"/>
                <a:gd name="T20" fmla="*/ 72 w 99"/>
                <a:gd name="T21" fmla="*/ 1 h 197"/>
                <a:gd name="T22" fmla="*/ 72 w 99"/>
                <a:gd name="T23" fmla="*/ 1 h 197"/>
                <a:gd name="T24" fmla="*/ 71 w 99"/>
                <a:gd name="T25" fmla="*/ 1 h 197"/>
                <a:gd name="T26" fmla="*/ 72 w 99"/>
                <a:gd name="T27" fmla="*/ 1 h 197"/>
                <a:gd name="T28" fmla="*/ 61 w 99"/>
                <a:gd name="T2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197">
                  <a:moveTo>
                    <a:pt x="61" y="0"/>
                  </a:moveTo>
                  <a:cubicBezTo>
                    <a:pt x="61" y="0"/>
                    <a:pt x="15" y="132"/>
                    <a:pt x="4" y="146"/>
                  </a:cubicBezTo>
                  <a:cubicBezTo>
                    <a:pt x="1" y="150"/>
                    <a:pt x="0" y="170"/>
                    <a:pt x="0" y="197"/>
                  </a:cubicBezTo>
                  <a:cubicBezTo>
                    <a:pt x="0" y="197"/>
                    <a:pt x="0" y="197"/>
                    <a:pt x="0" y="197"/>
                  </a:cubicBezTo>
                  <a:cubicBezTo>
                    <a:pt x="4" y="193"/>
                    <a:pt x="9" y="189"/>
                    <a:pt x="15" y="187"/>
                  </a:cubicBezTo>
                  <a:cubicBezTo>
                    <a:pt x="34" y="179"/>
                    <a:pt x="88" y="81"/>
                    <a:pt x="98" y="17"/>
                  </a:cubicBezTo>
                  <a:cubicBezTo>
                    <a:pt x="99" y="13"/>
                    <a:pt x="99" y="9"/>
                    <a:pt x="99" y="6"/>
                  </a:cubicBezTo>
                  <a:cubicBezTo>
                    <a:pt x="99" y="5"/>
                    <a:pt x="99" y="4"/>
                    <a:pt x="99" y="2"/>
                  </a:cubicBezTo>
                  <a:cubicBezTo>
                    <a:pt x="99" y="2"/>
                    <a:pt x="99" y="2"/>
                    <a:pt x="99" y="2"/>
                  </a:cubicBezTo>
                  <a:cubicBezTo>
                    <a:pt x="72" y="1"/>
                    <a:pt x="72" y="1"/>
                    <a:pt x="72" y="1"/>
                  </a:cubicBezTo>
                  <a:cubicBezTo>
                    <a:pt x="72" y="1"/>
                    <a:pt x="72" y="1"/>
                    <a:pt x="72" y="1"/>
                  </a:cubicBezTo>
                  <a:cubicBezTo>
                    <a:pt x="72" y="1"/>
                    <a:pt x="72" y="1"/>
                    <a:pt x="72" y="1"/>
                  </a:cubicBezTo>
                  <a:cubicBezTo>
                    <a:pt x="71" y="1"/>
                    <a:pt x="71" y="1"/>
                    <a:pt x="71" y="1"/>
                  </a:cubicBezTo>
                  <a:cubicBezTo>
                    <a:pt x="72" y="1"/>
                    <a:pt x="72" y="1"/>
                    <a:pt x="72" y="1"/>
                  </a:cubicBezTo>
                  <a:cubicBezTo>
                    <a:pt x="61" y="0"/>
                    <a:pt x="61" y="0"/>
                    <a:pt x="61"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6" name="îṥḻíďè"/>
            <p:cNvSpPr/>
            <p:nvPr/>
          </p:nvSpPr>
          <p:spPr bwMode="auto">
            <a:xfrm>
              <a:off x="15482" y="7351"/>
              <a:ext cx="527" cy="1013"/>
            </a:xfrm>
            <a:custGeom>
              <a:avLst/>
              <a:gdLst>
                <a:gd name="T0" fmla="*/ 315 w 315"/>
                <a:gd name="T1" fmla="*/ 6 h 605"/>
                <a:gd name="T2" fmla="*/ 290 w 315"/>
                <a:gd name="T3" fmla="*/ 9 h 605"/>
                <a:gd name="T4" fmla="*/ 251 w 315"/>
                <a:gd name="T5" fmla="*/ 15 h 605"/>
                <a:gd name="T6" fmla="*/ 179 w 315"/>
                <a:gd name="T7" fmla="*/ 7 h 605"/>
                <a:gd name="T8" fmla="*/ 158 w 315"/>
                <a:gd name="T9" fmla="*/ 12 h 605"/>
                <a:gd name="T10" fmla="*/ 142 w 315"/>
                <a:gd name="T11" fmla="*/ 33 h 605"/>
                <a:gd name="T12" fmla="*/ 126 w 315"/>
                <a:gd name="T13" fmla="*/ 47 h 605"/>
                <a:gd name="T14" fmla="*/ 110 w 315"/>
                <a:gd name="T15" fmla="*/ 61 h 605"/>
                <a:gd name="T16" fmla="*/ 146 w 315"/>
                <a:gd name="T17" fmla="*/ 177 h 605"/>
                <a:gd name="T18" fmla="*/ 111 w 315"/>
                <a:gd name="T19" fmla="*/ 336 h 605"/>
                <a:gd name="T20" fmla="*/ 36 w 315"/>
                <a:gd name="T21" fmla="*/ 543 h 605"/>
                <a:gd name="T22" fmla="*/ 126 w 315"/>
                <a:gd name="T23" fmla="*/ 603 h 605"/>
                <a:gd name="T24" fmla="*/ 163 w 315"/>
                <a:gd name="T25" fmla="*/ 571 h 605"/>
                <a:gd name="T26" fmla="*/ 247 w 315"/>
                <a:gd name="T27" fmla="*/ 390 h 605"/>
                <a:gd name="T28" fmla="*/ 268 w 315"/>
                <a:gd name="T29" fmla="*/ 188 h 605"/>
                <a:gd name="T30" fmla="*/ 297 w 315"/>
                <a:gd name="T31" fmla="*/ 91 h 605"/>
                <a:gd name="T32" fmla="*/ 303 w 315"/>
                <a:gd name="T33" fmla="*/ 25 h 605"/>
                <a:gd name="T34" fmla="*/ 315 w 315"/>
                <a:gd name="T35" fmla="*/ 6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5" h="605">
                  <a:moveTo>
                    <a:pt x="315" y="6"/>
                  </a:moveTo>
                  <a:cubicBezTo>
                    <a:pt x="306" y="3"/>
                    <a:pt x="297" y="4"/>
                    <a:pt x="290" y="9"/>
                  </a:cubicBezTo>
                  <a:cubicBezTo>
                    <a:pt x="279" y="17"/>
                    <a:pt x="257" y="16"/>
                    <a:pt x="251" y="15"/>
                  </a:cubicBezTo>
                  <a:cubicBezTo>
                    <a:pt x="245" y="13"/>
                    <a:pt x="184" y="5"/>
                    <a:pt x="179" y="7"/>
                  </a:cubicBezTo>
                  <a:cubicBezTo>
                    <a:pt x="174" y="9"/>
                    <a:pt x="164" y="0"/>
                    <a:pt x="158" y="12"/>
                  </a:cubicBezTo>
                  <a:cubicBezTo>
                    <a:pt x="151" y="24"/>
                    <a:pt x="148" y="30"/>
                    <a:pt x="142" y="33"/>
                  </a:cubicBezTo>
                  <a:cubicBezTo>
                    <a:pt x="136" y="36"/>
                    <a:pt x="124" y="45"/>
                    <a:pt x="126" y="47"/>
                  </a:cubicBezTo>
                  <a:cubicBezTo>
                    <a:pt x="128" y="49"/>
                    <a:pt x="110" y="61"/>
                    <a:pt x="110" y="61"/>
                  </a:cubicBezTo>
                  <a:cubicBezTo>
                    <a:pt x="146" y="177"/>
                    <a:pt x="146" y="177"/>
                    <a:pt x="146" y="177"/>
                  </a:cubicBezTo>
                  <a:cubicBezTo>
                    <a:pt x="146" y="177"/>
                    <a:pt x="123" y="324"/>
                    <a:pt x="111" y="336"/>
                  </a:cubicBezTo>
                  <a:cubicBezTo>
                    <a:pt x="100" y="349"/>
                    <a:pt x="0" y="514"/>
                    <a:pt x="36" y="543"/>
                  </a:cubicBezTo>
                  <a:cubicBezTo>
                    <a:pt x="64" y="566"/>
                    <a:pt x="94" y="586"/>
                    <a:pt x="126" y="603"/>
                  </a:cubicBezTo>
                  <a:cubicBezTo>
                    <a:pt x="130" y="605"/>
                    <a:pt x="144" y="579"/>
                    <a:pt x="163" y="571"/>
                  </a:cubicBezTo>
                  <a:cubicBezTo>
                    <a:pt x="183" y="562"/>
                    <a:pt x="244" y="452"/>
                    <a:pt x="247" y="390"/>
                  </a:cubicBezTo>
                  <a:cubicBezTo>
                    <a:pt x="251" y="327"/>
                    <a:pt x="268" y="188"/>
                    <a:pt x="268" y="188"/>
                  </a:cubicBezTo>
                  <a:cubicBezTo>
                    <a:pt x="268" y="188"/>
                    <a:pt x="289" y="111"/>
                    <a:pt x="297" y="91"/>
                  </a:cubicBezTo>
                  <a:cubicBezTo>
                    <a:pt x="304" y="70"/>
                    <a:pt x="303" y="25"/>
                    <a:pt x="303" y="25"/>
                  </a:cubicBezTo>
                  <a:lnTo>
                    <a:pt x="315" y="6"/>
                  </a:lnTo>
                  <a:close/>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7" name="ïŝlîḓê"/>
            <p:cNvSpPr/>
            <p:nvPr/>
          </p:nvSpPr>
          <p:spPr bwMode="auto">
            <a:xfrm>
              <a:off x="16204" y="7534"/>
              <a:ext cx="4" cy="4"/>
            </a:xfrm>
            <a:custGeom>
              <a:avLst/>
              <a:gdLst>
                <a:gd name="T0" fmla="*/ 0 w 2"/>
                <a:gd name="T1" fmla="*/ 0 h 2"/>
                <a:gd name="T2" fmla="*/ 0 w 2"/>
                <a:gd name="T3" fmla="*/ 2 h 2"/>
                <a:gd name="T4" fmla="*/ 2 w 2"/>
                <a:gd name="T5" fmla="*/ 1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1"/>
                    <a:pt x="1" y="1"/>
                    <a:pt x="2" y="1"/>
                  </a:cubicBezTo>
                  <a:cubicBezTo>
                    <a:pt x="2" y="1"/>
                    <a:pt x="2" y="1"/>
                    <a:pt x="2" y="1"/>
                  </a:cubicBezTo>
                  <a:cubicBezTo>
                    <a:pt x="1" y="0"/>
                    <a:pt x="1"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8" name="isḻiḓè"/>
            <p:cNvSpPr/>
            <p:nvPr/>
          </p:nvSpPr>
          <p:spPr bwMode="auto">
            <a:xfrm>
              <a:off x="16173" y="7536"/>
              <a:ext cx="94" cy="476"/>
            </a:xfrm>
            <a:custGeom>
              <a:avLst/>
              <a:gdLst>
                <a:gd name="T0" fmla="*/ 20 w 56"/>
                <a:gd name="T1" fmla="*/ 0 h 284"/>
                <a:gd name="T2" fmla="*/ 18 w 56"/>
                <a:gd name="T3" fmla="*/ 1 h 284"/>
                <a:gd name="T4" fmla="*/ 18 w 56"/>
                <a:gd name="T5" fmla="*/ 1 h 284"/>
                <a:gd name="T6" fmla="*/ 22 w 56"/>
                <a:gd name="T7" fmla="*/ 29 h 284"/>
                <a:gd name="T8" fmla="*/ 24 w 56"/>
                <a:gd name="T9" fmla="*/ 46 h 284"/>
                <a:gd name="T10" fmla="*/ 45 w 56"/>
                <a:gd name="T11" fmla="*/ 198 h 284"/>
                <a:gd name="T12" fmla="*/ 45 w 56"/>
                <a:gd name="T13" fmla="*/ 199 h 284"/>
                <a:gd name="T14" fmla="*/ 48 w 56"/>
                <a:gd name="T15" fmla="*/ 199 h 284"/>
                <a:gd name="T16" fmla="*/ 46 w 56"/>
                <a:gd name="T17" fmla="*/ 201 h 284"/>
                <a:gd name="T18" fmla="*/ 0 w 56"/>
                <a:gd name="T19" fmla="*/ 284 h 284"/>
                <a:gd name="T20" fmla="*/ 3 w 56"/>
                <a:gd name="T21" fmla="*/ 284 h 284"/>
                <a:gd name="T22" fmla="*/ 51 w 56"/>
                <a:gd name="T23" fmla="*/ 195 h 284"/>
                <a:gd name="T24" fmla="*/ 30 w 56"/>
                <a:gd name="T25" fmla="*/ 43 h 284"/>
                <a:gd name="T26" fmla="*/ 27 w 56"/>
                <a:gd name="T27" fmla="*/ 23 h 284"/>
                <a:gd name="T28" fmla="*/ 24 w 56"/>
                <a:gd name="T29" fmla="*/ 2 h 284"/>
                <a:gd name="T30" fmla="*/ 24 w 56"/>
                <a:gd name="T31" fmla="*/ 2 h 284"/>
                <a:gd name="T32" fmla="*/ 20 w 56"/>
                <a:gd name="T3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284">
                  <a:moveTo>
                    <a:pt x="20" y="0"/>
                  </a:moveTo>
                  <a:cubicBezTo>
                    <a:pt x="19" y="0"/>
                    <a:pt x="19" y="0"/>
                    <a:pt x="18" y="1"/>
                  </a:cubicBezTo>
                  <a:cubicBezTo>
                    <a:pt x="18" y="1"/>
                    <a:pt x="18" y="1"/>
                    <a:pt x="18" y="1"/>
                  </a:cubicBezTo>
                  <a:cubicBezTo>
                    <a:pt x="22" y="29"/>
                    <a:pt x="22" y="29"/>
                    <a:pt x="22" y="29"/>
                  </a:cubicBezTo>
                  <a:cubicBezTo>
                    <a:pt x="24" y="46"/>
                    <a:pt x="24" y="46"/>
                    <a:pt x="24" y="46"/>
                  </a:cubicBezTo>
                  <a:cubicBezTo>
                    <a:pt x="24" y="46"/>
                    <a:pt x="39" y="174"/>
                    <a:pt x="45" y="198"/>
                  </a:cubicBezTo>
                  <a:cubicBezTo>
                    <a:pt x="45" y="199"/>
                    <a:pt x="45" y="199"/>
                    <a:pt x="45" y="199"/>
                  </a:cubicBezTo>
                  <a:cubicBezTo>
                    <a:pt x="46" y="199"/>
                    <a:pt x="47" y="199"/>
                    <a:pt x="48" y="199"/>
                  </a:cubicBezTo>
                  <a:cubicBezTo>
                    <a:pt x="47" y="200"/>
                    <a:pt x="46" y="200"/>
                    <a:pt x="46" y="201"/>
                  </a:cubicBezTo>
                  <a:cubicBezTo>
                    <a:pt x="48" y="222"/>
                    <a:pt x="13" y="268"/>
                    <a:pt x="0" y="284"/>
                  </a:cubicBezTo>
                  <a:cubicBezTo>
                    <a:pt x="3" y="284"/>
                    <a:pt x="3" y="284"/>
                    <a:pt x="3" y="284"/>
                  </a:cubicBezTo>
                  <a:cubicBezTo>
                    <a:pt x="13" y="272"/>
                    <a:pt x="56" y="216"/>
                    <a:pt x="51" y="195"/>
                  </a:cubicBezTo>
                  <a:cubicBezTo>
                    <a:pt x="44" y="171"/>
                    <a:pt x="30" y="43"/>
                    <a:pt x="30" y="43"/>
                  </a:cubicBezTo>
                  <a:cubicBezTo>
                    <a:pt x="27" y="23"/>
                    <a:pt x="27" y="23"/>
                    <a:pt x="27" y="23"/>
                  </a:cubicBezTo>
                  <a:cubicBezTo>
                    <a:pt x="24" y="2"/>
                    <a:pt x="24" y="2"/>
                    <a:pt x="24" y="2"/>
                  </a:cubicBezTo>
                  <a:cubicBezTo>
                    <a:pt x="24" y="2"/>
                    <a:pt x="24" y="2"/>
                    <a:pt x="24" y="2"/>
                  </a:cubicBezTo>
                  <a:cubicBezTo>
                    <a:pt x="23" y="1"/>
                    <a:pt x="21" y="1"/>
                    <a:pt x="2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9" name="îšḷïḑé"/>
            <p:cNvSpPr/>
            <p:nvPr/>
          </p:nvSpPr>
          <p:spPr bwMode="auto">
            <a:xfrm>
              <a:off x="16167" y="8012"/>
              <a:ext cx="11" cy="10"/>
            </a:xfrm>
            <a:custGeom>
              <a:avLst/>
              <a:gdLst>
                <a:gd name="T0" fmla="*/ 4 w 7"/>
                <a:gd name="T1" fmla="*/ 0 h 6"/>
                <a:gd name="T2" fmla="*/ 0 w 7"/>
                <a:gd name="T3" fmla="*/ 6 h 6"/>
                <a:gd name="T4" fmla="*/ 5 w 7"/>
                <a:gd name="T5" fmla="*/ 6 h 6"/>
                <a:gd name="T6" fmla="*/ 5 w 7"/>
                <a:gd name="T7" fmla="*/ 3 h 6"/>
                <a:gd name="T8" fmla="*/ 7 w 7"/>
                <a:gd name="T9" fmla="*/ 0 h 6"/>
                <a:gd name="T10" fmla="*/ 4 w 7"/>
                <a:gd name="T11" fmla="*/ 0 h 6"/>
              </a:gdLst>
              <a:ahLst/>
              <a:cxnLst>
                <a:cxn ang="0">
                  <a:pos x="T0" y="T1"/>
                </a:cxn>
                <a:cxn ang="0">
                  <a:pos x="T2" y="T3"/>
                </a:cxn>
                <a:cxn ang="0">
                  <a:pos x="T4" y="T5"/>
                </a:cxn>
                <a:cxn ang="0">
                  <a:pos x="T6" y="T7"/>
                </a:cxn>
                <a:cxn ang="0">
                  <a:pos x="T8" y="T9"/>
                </a:cxn>
                <a:cxn ang="0">
                  <a:pos x="T10" y="T11"/>
                </a:cxn>
              </a:cxnLst>
              <a:rect l="0" t="0" r="r" b="b"/>
              <a:pathLst>
                <a:path w="7" h="6">
                  <a:moveTo>
                    <a:pt x="4" y="0"/>
                  </a:moveTo>
                  <a:cubicBezTo>
                    <a:pt x="2" y="3"/>
                    <a:pt x="0" y="5"/>
                    <a:pt x="0" y="6"/>
                  </a:cubicBezTo>
                  <a:cubicBezTo>
                    <a:pt x="5" y="6"/>
                    <a:pt x="5" y="6"/>
                    <a:pt x="5" y="6"/>
                  </a:cubicBezTo>
                  <a:cubicBezTo>
                    <a:pt x="5" y="4"/>
                    <a:pt x="5" y="3"/>
                    <a:pt x="5" y="3"/>
                  </a:cubicBezTo>
                  <a:cubicBezTo>
                    <a:pt x="5" y="3"/>
                    <a:pt x="6" y="2"/>
                    <a:pt x="7" y="0"/>
                  </a:cubicBezTo>
                  <a:cubicBezTo>
                    <a:pt x="4" y="0"/>
                    <a:pt x="4" y="0"/>
                    <a:pt x="4"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0" name="ïSľîde"/>
            <p:cNvSpPr/>
            <p:nvPr/>
          </p:nvSpPr>
          <p:spPr bwMode="auto">
            <a:xfrm>
              <a:off x="16162" y="8021"/>
              <a:ext cx="160" cy="451"/>
            </a:xfrm>
            <a:custGeom>
              <a:avLst/>
              <a:gdLst>
                <a:gd name="T0" fmla="*/ 3 w 95"/>
                <a:gd name="T1" fmla="*/ 0 h 269"/>
                <a:gd name="T2" fmla="*/ 3 w 95"/>
                <a:gd name="T3" fmla="*/ 0 h 269"/>
                <a:gd name="T4" fmla="*/ 2 w 95"/>
                <a:gd name="T5" fmla="*/ 10 h 269"/>
                <a:gd name="T6" fmla="*/ 3 w 95"/>
                <a:gd name="T7" fmla="*/ 118 h 269"/>
                <a:gd name="T8" fmla="*/ 90 w 95"/>
                <a:gd name="T9" fmla="*/ 268 h 269"/>
                <a:gd name="T10" fmla="*/ 94 w 95"/>
                <a:gd name="T11" fmla="*/ 269 h 269"/>
                <a:gd name="T12" fmla="*/ 95 w 95"/>
                <a:gd name="T13" fmla="*/ 264 h 269"/>
                <a:gd name="T14" fmla="*/ 8 w 95"/>
                <a:gd name="T15" fmla="*/ 115 h 269"/>
                <a:gd name="T16" fmla="*/ 8 w 95"/>
                <a:gd name="T17" fmla="*/ 10 h 269"/>
                <a:gd name="T18" fmla="*/ 8 w 95"/>
                <a:gd name="T19" fmla="*/ 0 h 269"/>
                <a:gd name="T20" fmla="*/ 3 w 95"/>
                <a:gd name="T2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269">
                  <a:moveTo>
                    <a:pt x="3" y="0"/>
                  </a:moveTo>
                  <a:cubicBezTo>
                    <a:pt x="3" y="0"/>
                    <a:pt x="3" y="0"/>
                    <a:pt x="3" y="0"/>
                  </a:cubicBezTo>
                  <a:cubicBezTo>
                    <a:pt x="3" y="0"/>
                    <a:pt x="3" y="4"/>
                    <a:pt x="2" y="10"/>
                  </a:cubicBezTo>
                  <a:cubicBezTo>
                    <a:pt x="2" y="28"/>
                    <a:pt x="0" y="70"/>
                    <a:pt x="3" y="118"/>
                  </a:cubicBezTo>
                  <a:cubicBezTo>
                    <a:pt x="6" y="184"/>
                    <a:pt x="78" y="258"/>
                    <a:pt x="90" y="268"/>
                  </a:cubicBezTo>
                  <a:cubicBezTo>
                    <a:pt x="92" y="269"/>
                    <a:pt x="93" y="269"/>
                    <a:pt x="94" y="269"/>
                  </a:cubicBezTo>
                  <a:cubicBezTo>
                    <a:pt x="95" y="268"/>
                    <a:pt x="95" y="266"/>
                    <a:pt x="95" y="264"/>
                  </a:cubicBezTo>
                  <a:cubicBezTo>
                    <a:pt x="82" y="253"/>
                    <a:pt x="12" y="180"/>
                    <a:pt x="8" y="115"/>
                  </a:cubicBezTo>
                  <a:cubicBezTo>
                    <a:pt x="6" y="69"/>
                    <a:pt x="7" y="29"/>
                    <a:pt x="8" y="10"/>
                  </a:cubicBezTo>
                  <a:cubicBezTo>
                    <a:pt x="8" y="5"/>
                    <a:pt x="8" y="2"/>
                    <a:pt x="8" y="0"/>
                  </a:cubicBezTo>
                  <a:cubicBezTo>
                    <a:pt x="3" y="0"/>
                    <a:pt x="3" y="0"/>
                    <a:pt x="3"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1" name="iś1íḋè"/>
            <p:cNvSpPr/>
            <p:nvPr/>
          </p:nvSpPr>
          <p:spPr bwMode="auto">
            <a:xfrm>
              <a:off x="16249" y="7869"/>
              <a:ext cx="4" cy="4"/>
            </a:xfrm>
            <a:custGeom>
              <a:avLst/>
              <a:gdLst>
                <a:gd name="T0" fmla="*/ 3 w 3"/>
                <a:gd name="T1" fmla="*/ 0 h 2"/>
                <a:gd name="T2" fmla="*/ 0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0" y="0"/>
                  </a:cubicBezTo>
                  <a:cubicBezTo>
                    <a:pt x="1" y="1"/>
                    <a:pt x="1" y="1"/>
                    <a:pt x="1" y="2"/>
                  </a:cubicBezTo>
                  <a:cubicBezTo>
                    <a:pt x="1" y="1"/>
                    <a:pt x="2" y="1"/>
                    <a:pt x="3"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2" name="ïṥḷíďe"/>
            <p:cNvSpPr/>
            <p:nvPr/>
          </p:nvSpPr>
          <p:spPr bwMode="auto">
            <a:xfrm>
              <a:off x="16173" y="7418"/>
              <a:ext cx="286" cy="1062"/>
            </a:xfrm>
            <a:custGeom>
              <a:avLst/>
              <a:gdLst>
                <a:gd name="T0" fmla="*/ 130 w 172"/>
                <a:gd name="T1" fmla="*/ 233 h 635"/>
                <a:gd name="T2" fmla="*/ 116 w 172"/>
                <a:gd name="T3" fmla="*/ 233 h 635"/>
                <a:gd name="T4" fmla="*/ 112 w 172"/>
                <a:gd name="T5" fmla="*/ 251 h 635"/>
                <a:gd name="T6" fmla="*/ 104 w 172"/>
                <a:gd name="T7" fmla="*/ 290 h 635"/>
                <a:gd name="T8" fmla="*/ 92 w 172"/>
                <a:gd name="T9" fmla="*/ 349 h 635"/>
                <a:gd name="T10" fmla="*/ 83 w 172"/>
                <a:gd name="T11" fmla="*/ 410 h 635"/>
                <a:gd name="T12" fmla="*/ 95 w 172"/>
                <a:gd name="T13" fmla="*/ 474 h 635"/>
                <a:gd name="T14" fmla="*/ 103 w 172"/>
                <a:gd name="T15" fmla="*/ 537 h 635"/>
                <a:gd name="T16" fmla="*/ 111 w 172"/>
                <a:gd name="T17" fmla="*/ 603 h 635"/>
                <a:gd name="T18" fmla="*/ 90 w 172"/>
                <a:gd name="T19" fmla="*/ 626 h 635"/>
                <a:gd name="T20" fmla="*/ 2 w 172"/>
                <a:gd name="T21" fmla="*/ 476 h 635"/>
                <a:gd name="T22" fmla="*/ 2 w 172"/>
                <a:gd name="T23" fmla="*/ 371 h 635"/>
                <a:gd name="T24" fmla="*/ 2 w 172"/>
                <a:gd name="T25" fmla="*/ 358 h 635"/>
                <a:gd name="T26" fmla="*/ 52 w 172"/>
                <a:gd name="T27" fmla="*/ 266 h 635"/>
                <a:gd name="T28" fmla="*/ 31 w 172"/>
                <a:gd name="T29" fmla="*/ 114 h 635"/>
                <a:gd name="T30" fmla="*/ 28 w 172"/>
                <a:gd name="T31" fmla="*/ 94 h 635"/>
                <a:gd name="T32" fmla="*/ 25 w 172"/>
                <a:gd name="T33" fmla="*/ 73 h 635"/>
                <a:gd name="T34" fmla="*/ 25 w 172"/>
                <a:gd name="T35" fmla="*/ 68 h 635"/>
                <a:gd name="T36" fmla="*/ 16 w 172"/>
                <a:gd name="T37" fmla="*/ 0 h 635"/>
                <a:gd name="T38" fmla="*/ 79 w 172"/>
                <a:gd name="T39" fmla="*/ 20 h 635"/>
                <a:gd name="T40" fmla="*/ 131 w 172"/>
                <a:gd name="T41" fmla="*/ 38 h 635"/>
                <a:gd name="T42" fmla="*/ 159 w 172"/>
                <a:gd name="T43" fmla="*/ 66 h 635"/>
                <a:gd name="T44" fmla="*/ 160 w 172"/>
                <a:gd name="T45" fmla="*/ 71 h 635"/>
                <a:gd name="T46" fmla="*/ 168 w 172"/>
                <a:gd name="T47" fmla="*/ 107 h 635"/>
                <a:gd name="T48" fmla="*/ 130 w 172"/>
                <a:gd name="T49" fmla="*/ 23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2" h="635">
                  <a:moveTo>
                    <a:pt x="130" y="233"/>
                  </a:moveTo>
                  <a:cubicBezTo>
                    <a:pt x="130" y="233"/>
                    <a:pt x="117" y="228"/>
                    <a:pt x="116" y="233"/>
                  </a:cubicBezTo>
                  <a:cubicBezTo>
                    <a:pt x="115" y="239"/>
                    <a:pt x="112" y="251"/>
                    <a:pt x="112" y="251"/>
                  </a:cubicBezTo>
                  <a:cubicBezTo>
                    <a:pt x="112" y="251"/>
                    <a:pt x="115" y="279"/>
                    <a:pt x="104" y="290"/>
                  </a:cubicBezTo>
                  <a:cubicBezTo>
                    <a:pt x="94" y="301"/>
                    <a:pt x="92" y="349"/>
                    <a:pt x="92" y="349"/>
                  </a:cubicBezTo>
                  <a:cubicBezTo>
                    <a:pt x="92" y="349"/>
                    <a:pt x="76" y="396"/>
                    <a:pt x="83" y="410"/>
                  </a:cubicBezTo>
                  <a:cubicBezTo>
                    <a:pt x="86" y="416"/>
                    <a:pt x="91" y="442"/>
                    <a:pt x="95" y="474"/>
                  </a:cubicBezTo>
                  <a:cubicBezTo>
                    <a:pt x="98" y="494"/>
                    <a:pt x="101" y="516"/>
                    <a:pt x="103" y="537"/>
                  </a:cubicBezTo>
                  <a:cubicBezTo>
                    <a:pt x="108" y="573"/>
                    <a:pt x="111" y="603"/>
                    <a:pt x="111" y="603"/>
                  </a:cubicBezTo>
                  <a:cubicBezTo>
                    <a:pt x="111" y="603"/>
                    <a:pt x="102" y="635"/>
                    <a:pt x="90" y="626"/>
                  </a:cubicBezTo>
                  <a:cubicBezTo>
                    <a:pt x="78" y="616"/>
                    <a:pt x="6" y="542"/>
                    <a:pt x="2" y="476"/>
                  </a:cubicBezTo>
                  <a:cubicBezTo>
                    <a:pt x="0" y="430"/>
                    <a:pt x="1" y="390"/>
                    <a:pt x="2" y="371"/>
                  </a:cubicBezTo>
                  <a:cubicBezTo>
                    <a:pt x="2" y="362"/>
                    <a:pt x="2" y="358"/>
                    <a:pt x="2" y="358"/>
                  </a:cubicBezTo>
                  <a:cubicBezTo>
                    <a:pt x="2" y="358"/>
                    <a:pt x="58" y="290"/>
                    <a:pt x="52" y="266"/>
                  </a:cubicBezTo>
                  <a:cubicBezTo>
                    <a:pt x="45" y="242"/>
                    <a:pt x="31" y="114"/>
                    <a:pt x="31" y="114"/>
                  </a:cubicBezTo>
                  <a:cubicBezTo>
                    <a:pt x="28" y="94"/>
                    <a:pt x="28" y="94"/>
                    <a:pt x="28" y="94"/>
                  </a:cubicBezTo>
                  <a:cubicBezTo>
                    <a:pt x="25" y="73"/>
                    <a:pt x="25" y="73"/>
                    <a:pt x="25" y="73"/>
                  </a:cubicBezTo>
                  <a:cubicBezTo>
                    <a:pt x="25" y="68"/>
                    <a:pt x="25" y="68"/>
                    <a:pt x="25" y="68"/>
                  </a:cubicBezTo>
                  <a:cubicBezTo>
                    <a:pt x="16" y="0"/>
                    <a:pt x="16" y="0"/>
                    <a:pt x="16" y="0"/>
                  </a:cubicBezTo>
                  <a:cubicBezTo>
                    <a:pt x="17" y="1"/>
                    <a:pt x="72" y="13"/>
                    <a:pt x="79" y="20"/>
                  </a:cubicBezTo>
                  <a:cubicBezTo>
                    <a:pt x="87" y="28"/>
                    <a:pt x="131" y="38"/>
                    <a:pt x="131" y="38"/>
                  </a:cubicBezTo>
                  <a:cubicBezTo>
                    <a:pt x="145" y="42"/>
                    <a:pt x="156" y="53"/>
                    <a:pt x="159" y="66"/>
                  </a:cubicBezTo>
                  <a:cubicBezTo>
                    <a:pt x="160" y="68"/>
                    <a:pt x="160" y="69"/>
                    <a:pt x="160" y="71"/>
                  </a:cubicBezTo>
                  <a:cubicBezTo>
                    <a:pt x="166" y="99"/>
                    <a:pt x="164" y="103"/>
                    <a:pt x="168" y="107"/>
                  </a:cubicBezTo>
                  <a:cubicBezTo>
                    <a:pt x="172" y="112"/>
                    <a:pt x="130" y="233"/>
                    <a:pt x="130" y="233"/>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3" name="ïṩlíḋê"/>
            <p:cNvSpPr/>
            <p:nvPr/>
          </p:nvSpPr>
          <p:spPr bwMode="auto">
            <a:xfrm>
              <a:off x="16345" y="8310"/>
              <a:ext cx="0" cy="4"/>
            </a:xfrm>
            <a:custGeom>
              <a:avLst/>
              <a:gdLst>
                <a:gd name="T0" fmla="*/ 0 h 3"/>
                <a:gd name="T1" fmla="*/ 3 h 3"/>
                <a:gd name="T2" fmla="*/ 3 h 3"/>
                <a:gd name="T3" fmla="*/ 0 h 3"/>
                <a:gd name="T4" fmla="*/ 0 h 3"/>
              </a:gdLst>
              <a:ahLst/>
              <a:cxnLst>
                <a:cxn ang="0">
                  <a:pos x="0" y="T0"/>
                </a:cxn>
                <a:cxn ang="0">
                  <a:pos x="0" y="T1"/>
                </a:cxn>
                <a:cxn ang="0">
                  <a:pos x="0" y="T2"/>
                </a:cxn>
                <a:cxn ang="0">
                  <a:pos x="0" y="T3"/>
                </a:cxn>
                <a:cxn ang="0">
                  <a:pos x="0" y="T4"/>
                </a:cxn>
              </a:cxnLst>
              <a:rect l="0" t="0" r="r" b="b"/>
              <a:pathLst>
                <a:path h="3">
                  <a:moveTo>
                    <a:pt x="0" y="0"/>
                  </a:moveTo>
                  <a:cubicBezTo>
                    <a:pt x="0" y="1"/>
                    <a:pt x="0" y="2"/>
                    <a:pt x="0" y="3"/>
                  </a:cubicBezTo>
                  <a:cubicBezTo>
                    <a:pt x="0" y="3"/>
                    <a:pt x="0" y="3"/>
                    <a:pt x="0" y="3"/>
                  </a:cubicBezTo>
                  <a:cubicBezTo>
                    <a:pt x="0" y="2"/>
                    <a:pt x="0" y="1"/>
                    <a:pt x="0" y="0"/>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4" name="íṥḷiḓe"/>
            <p:cNvSpPr/>
            <p:nvPr/>
          </p:nvSpPr>
          <p:spPr bwMode="auto">
            <a:xfrm>
              <a:off x="16263" y="8232"/>
              <a:ext cx="82" cy="82"/>
            </a:xfrm>
            <a:custGeom>
              <a:avLst/>
              <a:gdLst>
                <a:gd name="T0" fmla="*/ 8 w 49"/>
                <a:gd name="T1" fmla="*/ 0 h 49"/>
                <a:gd name="T2" fmla="*/ 0 w 49"/>
                <a:gd name="T3" fmla="*/ 16 h 49"/>
                <a:gd name="T4" fmla="*/ 49 w 49"/>
                <a:gd name="T5" fmla="*/ 49 h 49"/>
                <a:gd name="T6" fmla="*/ 49 w 49"/>
                <a:gd name="T7" fmla="*/ 46 h 49"/>
                <a:gd name="T8" fmla="*/ 3 w 49"/>
                <a:gd name="T9" fmla="*/ 13 h 49"/>
                <a:gd name="T10" fmla="*/ 8 w 49"/>
                <a:gd name="T11" fmla="*/ 0 h 49"/>
              </a:gdLst>
              <a:ahLst/>
              <a:cxnLst>
                <a:cxn ang="0">
                  <a:pos x="T0" y="T1"/>
                </a:cxn>
                <a:cxn ang="0">
                  <a:pos x="T2" y="T3"/>
                </a:cxn>
                <a:cxn ang="0">
                  <a:pos x="T4" y="T5"/>
                </a:cxn>
                <a:cxn ang="0">
                  <a:pos x="T6" y="T7"/>
                </a:cxn>
                <a:cxn ang="0">
                  <a:pos x="T8" y="T9"/>
                </a:cxn>
                <a:cxn ang="0">
                  <a:pos x="T10" y="T11"/>
                </a:cxn>
              </a:cxnLst>
              <a:rect l="0" t="0" r="r" b="b"/>
              <a:pathLst>
                <a:path w="49" h="49">
                  <a:moveTo>
                    <a:pt x="8" y="0"/>
                  </a:moveTo>
                  <a:cubicBezTo>
                    <a:pt x="4" y="4"/>
                    <a:pt x="1" y="9"/>
                    <a:pt x="0" y="16"/>
                  </a:cubicBezTo>
                  <a:cubicBezTo>
                    <a:pt x="0" y="36"/>
                    <a:pt x="29" y="45"/>
                    <a:pt x="49" y="49"/>
                  </a:cubicBezTo>
                  <a:cubicBezTo>
                    <a:pt x="49" y="48"/>
                    <a:pt x="49" y="47"/>
                    <a:pt x="49" y="46"/>
                  </a:cubicBezTo>
                  <a:cubicBezTo>
                    <a:pt x="29" y="41"/>
                    <a:pt x="3" y="32"/>
                    <a:pt x="3" y="13"/>
                  </a:cubicBezTo>
                  <a:cubicBezTo>
                    <a:pt x="3" y="8"/>
                    <a:pt x="5" y="3"/>
                    <a:pt x="8"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5" name="íŝ1íḑê"/>
            <p:cNvSpPr/>
            <p:nvPr/>
          </p:nvSpPr>
          <p:spPr bwMode="auto">
            <a:xfrm>
              <a:off x="16267" y="8205"/>
              <a:ext cx="187" cy="109"/>
            </a:xfrm>
            <a:custGeom>
              <a:avLst/>
              <a:gdLst>
                <a:gd name="T0" fmla="*/ 109 w 112"/>
                <a:gd name="T1" fmla="*/ 56 h 66"/>
                <a:gd name="T2" fmla="*/ 101 w 112"/>
                <a:gd name="T3" fmla="*/ 61 h 66"/>
                <a:gd name="T4" fmla="*/ 68 w 112"/>
                <a:gd name="T5" fmla="*/ 66 h 66"/>
                <a:gd name="T6" fmla="*/ 1 w 112"/>
                <a:gd name="T7" fmla="*/ 30 h 66"/>
                <a:gd name="T8" fmla="*/ 50 w 112"/>
                <a:gd name="T9" fmla="*/ 1 h 66"/>
                <a:gd name="T10" fmla="*/ 61 w 112"/>
                <a:gd name="T11" fmla="*/ 0 h 66"/>
                <a:gd name="T12" fmla="*/ 109 w 112"/>
                <a:gd name="T13" fmla="*/ 56 h 66"/>
              </a:gdLst>
              <a:ahLst/>
              <a:cxnLst>
                <a:cxn ang="0">
                  <a:pos x="T0" y="T1"/>
                </a:cxn>
                <a:cxn ang="0">
                  <a:pos x="T2" y="T3"/>
                </a:cxn>
                <a:cxn ang="0">
                  <a:pos x="T4" y="T5"/>
                </a:cxn>
                <a:cxn ang="0">
                  <a:pos x="T6" y="T7"/>
                </a:cxn>
                <a:cxn ang="0">
                  <a:pos x="T8" y="T9"/>
                </a:cxn>
                <a:cxn ang="0">
                  <a:pos x="T10" y="T11"/>
                </a:cxn>
                <a:cxn ang="0">
                  <a:pos x="T12" y="T13"/>
                </a:cxn>
              </a:cxnLst>
              <a:rect l="0" t="0" r="r" b="b"/>
              <a:pathLst>
                <a:path w="112" h="66">
                  <a:moveTo>
                    <a:pt x="109" y="56"/>
                  </a:moveTo>
                  <a:cubicBezTo>
                    <a:pt x="109" y="58"/>
                    <a:pt x="105" y="60"/>
                    <a:pt x="101" y="61"/>
                  </a:cubicBezTo>
                  <a:cubicBezTo>
                    <a:pt x="90" y="63"/>
                    <a:pt x="79" y="65"/>
                    <a:pt x="68" y="66"/>
                  </a:cubicBezTo>
                  <a:cubicBezTo>
                    <a:pt x="68" y="66"/>
                    <a:pt x="0" y="61"/>
                    <a:pt x="1" y="30"/>
                  </a:cubicBezTo>
                  <a:cubicBezTo>
                    <a:pt x="2" y="8"/>
                    <a:pt x="33" y="2"/>
                    <a:pt x="50" y="1"/>
                  </a:cubicBezTo>
                  <a:cubicBezTo>
                    <a:pt x="54" y="0"/>
                    <a:pt x="58" y="0"/>
                    <a:pt x="61" y="0"/>
                  </a:cubicBezTo>
                  <a:cubicBezTo>
                    <a:pt x="61" y="0"/>
                    <a:pt x="112" y="50"/>
                    <a:pt x="109" y="56"/>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6" name="ï$ļiḑè"/>
            <p:cNvSpPr/>
            <p:nvPr/>
          </p:nvSpPr>
          <p:spPr bwMode="auto">
            <a:xfrm>
              <a:off x="16343" y="8205"/>
              <a:ext cx="99" cy="101"/>
            </a:xfrm>
            <a:custGeom>
              <a:avLst/>
              <a:gdLst>
                <a:gd name="T0" fmla="*/ 3 w 59"/>
                <a:gd name="T1" fmla="*/ 0 h 60"/>
                <a:gd name="T2" fmla="*/ 0 w 59"/>
                <a:gd name="T3" fmla="*/ 3 h 60"/>
                <a:gd name="T4" fmla="*/ 55 w 59"/>
                <a:gd name="T5" fmla="*/ 60 h 60"/>
                <a:gd name="T6" fmla="*/ 59 w 59"/>
                <a:gd name="T7" fmla="*/ 58 h 60"/>
                <a:gd name="T8" fmla="*/ 3 w 59"/>
                <a:gd name="T9" fmla="*/ 0 h 60"/>
              </a:gdLst>
              <a:ahLst/>
              <a:cxnLst>
                <a:cxn ang="0">
                  <a:pos x="T0" y="T1"/>
                </a:cxn>
                <a:cxn ang="0">
                  <a:pos x="T2" y="T3"/>
                </a:cxn>
                <a:cxn ang="0">
                  <a:pos x="T4" y="T5"/>
                </a:cxn>
                <a:cxn ang="0">
                  <a:pos x="T6" y="T7"/>
                </a:cxn>
                <a:cxn ang="0">
                  <a:pos x="T8" y="T9"/>
                </a:cxn>
              </a:cxnLst>
              <a:rect l="0" t="0" r="r" b="b"/>
              <a:pathLst>
                <a:path w="59" h="60">
                  <a:moveTo>
                    <a:pt x="3" y="0"/>
                  </a:moveTo>
                  <a:cubicBezTo>
                    <a:pt x="0" y="3"/>
                    <a:pt x="0" y="3"/>
                    <a:pt x="0" y="3"/>
                  </a:cubicBezTo>
                  <a:cubicBezTo>
                    <a:pt x="12" y="6"/>
                    <a:pt x="37" y="36"/>
                    <a:pt x="55" y="60"/>
                  </a:cubicBezTo>
                  <a:cubicBezTo>
                    <a:pt x="56" y="59"/>
                    <a:pt x="58" y="59"/>
                    <a:pt x="59" y="58"/>
                  </a:cubicBezTo>
                  <a:cubicBezTo>
                    <a:pt x="41" y="35"/>
                    <a:pt x="16" y="3"/>
                    <a:pt x="3"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7" name="ïṣḷîḍè"/>
            <p:cNvSpPr/>
            <p:nvPr/>
          </p:nvSpPr>
          <p:spPr bwMode="auto">
            <a:xfrm>
              <a:off x="16349" y="7592"/>
              <a:ext cx="311" cy="757"/>
            </a:xfrm>
            <a:custGeom>
              <a:avLst/>
              <a:gdLst>
                <a:gd name="T0" fmla="*/ 43 w 186"/>
                <a:gd name="T1" fmla="*/ 0 h 452"/>
                <a:gd name="T2" fmla="*/ 63 w 186"/>
                <a:gd name="T3" fmla="*/ 3 h 452"/>
                <a:gd name="T4" fmla="*/ 87 w 186"/>
                <a:gd name="T5" fmla="*/ 40 h 452"/>
                <a:gd name="T6" fmla="*/ 96 w 186"/>
                <a:gd name="T7" fmla="*/ 63 h 452"/>
                <a:gd name="T8" fmla="*/ 135 w 186"/>
                <a:gd name="T9" fmla="*/ 112 h 452"/>
                <a:gd name="T10" fmla="*/ 158 w 186"/>
                <a:gd name="T11" fmla="*/ 150 h 452"/>
                <a:gd name="T12" fmla="*/ 181 w 186"/>
                <a:gd name="T13" fmla="*/ 182 h 452"/>
                <a:gd name="T14" fmla="*/ 186 w 186"/>
                <a:gd name="T15" fmla="*/ 225 h 452"/>
                <a:gd name="T16" fmla="*/ 172 w 186"/>
                <a:gd name="T17" fmla="*/ 273 h 452"/>
                <a:gd name="T18" fmla="*/ 153 w 186"/>
                <a:gd name="T19" fmla="*/ 327 h 452"/>
                <a:gd name="T20" fmla="*/ 118 w 186"/>
                <a:gd name="T21" fmla="*/ 374 h 452"/>
                <a:gd name="T22" fmla="*/ 101 w 186"/>
                <a:gd name="T23" fmla="*/ 403 h 452"/>
                <a:gd name="T24" fmla="*/ 75 w 186"/>
                <a:gd name="T25" fmla="*/ 452 h 452"/>
                <a:gd name="T26" fmla="*/ 0 w 186"/>
                <a:gd name="T27" fmla="*/ 367 h 452"/>
                <a:gd name="T28" fmla="*/ 34 w 186"/>
                <a:gd name="T29" fmla="*/ 342 h 452"/>
                <a:gd name="T30" fmla="*/ 57 w 186"/>
                <a:gd name="T31" fmla="*/ 298 h 452"/>
                <a:gd name="T32" fmla="*/ 77 w 186"/>
                <a:gd name="T33" fmla="*/ 262 h 452"/>
                <a:gd name="T34" fmla="*/ 88 w 186"/>
                <a:gd name="T35" fmla="*/ 246 h 452"/>
                <a:gd name="T36" fmla="*/ 88 w 186"/>
                <a:gd name="T37" fmla="*/ 226 h 452"/>
                <a:gd name="T38" fmla="*/ 56 w 186"/>
                <a:gd name="T39" fmla="*/ 166 h 452"/>
                <a:gd name="T40" fmla="*/ 25 w 186"/>
                <a:gd name="T41" fmla="*/ 130 h 452"/>
                <a:gd name="T42" fmla="*/ 10 w 186"/>
                <a:gd name="T43" fmla="*/ 93 h 452"/>
                <a:gd name="T44" fmla="*/ 43 w 186"/>
                <a:gd name="T45"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6" h="452">
                  <a:moveTo>
                    <a:pt x="43" y="0"/>
                  </a:moveTo>
                  <a:cubicBezTo>
                    <a:pt x="63" y="3"/>
                    <a:pt x="63" y="3"/>
                    <a:pt x="63" y="3"/>
                  </a:cubicBezTo>
                  <a:cubicBezTo>
                    <a:pt x="71" y="16"/>
                    <a:pt x="79" y="28"/>
                    <a:pt x="87" y="40"/>
                  </a:cubicBezTo>
                  <a:cubicBezTo>
                    <a:pt x="93" y="47"/>
                    <a:pt x="96" y="55"/>
                    <a:pt x="96" y="63"/>
                  </a:cubicBezTo>
                  <a:cubicBezTo>
                    <a:pt x="96" y="63"/>
                    <a:pt x="125" y="107"/>
                    <a:pt x="135" y="112"/>
                  </a:cubicBezTo>
                  <a:cubicBezTo>
                    <a:pt x="144" y="117"/>
                    <a:pt x="158" y="150"/>
                    <a:pt x="158" y="150"/>
                  </a:cubicBezTo>
                  <a:cubicBezTo>
                    <a:pt x="158" y="150"/>
                    <a:pt x="181" y="165"/>
                    <a:pt x="181" y="182"/>
                  </a:cubicBezTo>
                  <a:cubicBezTo>
                    <a:pt x="182" y="196"/>
                    <a:pt x="183" y="211"/>
                    <a:pt x="186" y="225"/>
                  </a:cubicBezTo>
                  <a:cubicBezTo>
                    <a:pt x="186" y="227"/>
                    <a:pt x="182" y="258"/>
                    <a:pt x="172" y="273"/>
                  </a:cubicBezTo>
                  <a:cubicBezTo>
                    <a:pt x="163" y="288"/>
                    <a:pt x="153" y="321"/>
                    <a:pt x="153" y="327"/>
                  </a:cubicBezTo>
                  <a:cubicBezTo>
                    <a:pt x="154" y="333"/>
                    <a:pt x="126" y="365"/>
                    <a:pt x="118" y="374"/>
                  </a:cubicBezTo>
                  <a:cubicBezTo>
                    <a:pt x="112" y="384"/>
                    <a:pt x="106" y="393"/>
                    <a:pt x="101" y="403"/>
                  </a:cubicBezTo>
                  <a:cubicBezTo>
                    <a:pt x="75" y="452"/>
                    <a:pt x="75" y="452"/>
                    <a:pt x="75" y="452"/>
                  </a:cubicBezTo>
                  <a:cubicBezTo>
                    <a:pt x="75" y="452"/>
                    <a:pt x="20" y="371"/>
                    <a:pt x="0" y="367"/>
                  </a:cubicBezTo>
                  <a:cubicBezTo>
                    <a:pt x="0" y="367"/>
                    <a:pt x="23" y="346"/>
                    <a:pt x="34" y="342"/>
                  </a:cubicBezTo>
                  <a:cubicBezTo>
                    <a:pt x="45" y="338"/>
                    <a:pt x="56" y="306"/>
                    <a:pt x="57" y="298"/>
                  </a:cubicBezTo>
                  <a:cubicBezTo>
                    <a:pt x="57" y="291"/>
                    <a:pt x="67" y="266"/>
                    <a:pt x="77" y="262"/>
                  </a:cubicBezTo>
                  <a:cubicBezTo>
                    <a:pt x="87" y="258"/>
                    <a:pt x="93" y="253"/>
                    <a:pt x="88" y="246"/>
                  </a:cubicBezTo>
                  <a:cubicBezTo>
                    <a:pt x="84" y="240"/>
                    <a:pt x="88" y="226"/>
                    <a:pt x="88" y="226"/>
                  </a:cubicBezTo>
                  <a:cubicBezTo>
                    <a:pt x="88" y="226"/>
                    <a:pt x="59" y="188"/>
                    <a:pt x="56" y="166"/>
                  </a:cubicBezTo>
                  <a:cubicBezTo>
                    <a:pt x="52" y="145"/>
                    <a:pt x="25" y="130"/>
                    <a:pt x="25" y="130"/>
                  </a:cubicBezTo>
                  <a:cubicBezTo>
                    <a:pt x="10" y="93"/>
                    <a:pt x="10" y="93"/>
                    <a:pt x="10" y="93"/>
                  </a:cubicBezTo>
                  <a:cubicBezTo>
                    <a:pt x="43" y="0"/>
                    <a:pt x="43" y="0"/>
                    <a:pt x="43" y="0"/>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8" name="î$ḻîde"/>
            <p:cNvSpPr/>
            <p:nvPr/>
          </p:nvSpPr>
          <p:spPr bwMode="auto">
            <a:xfrm>
              <a:off x="16505" y="7872"/>
              <a:ext cx="103" cy="73"/>
            </a:xfrm>
            <a:custGeom>
              <a:avLst/>
              <a:gdLst>
                <a:gd name="T0" fmla="*/ 62 w 62"/>
                <a:gd name="T1" fmla="*/ 0 h 43"/>
                <a:gd name="T2" fmla="*/ 22 w 62"/>
                <a:gd name="T3" fmla="*/ 15 h 43"/>
                <a:gd name="T4" fmla="*/ 5 w 62"/>
                <a:gd name="T5" fmla="*/ 43 h 43"/>
                <a:gd name="T6" fmla="*/ 5 w 62"/>
                <a:gd name="T7" fmla="*/ 43 h 43"/>
                <a:gd name="T8" fmla="*/ 29 w 62"/>
                <a:gd name="T9" fmla="*/ 19 h 43"/>
                <a:gd name="T10" fmla="*/ 36 w 62"/>
                <a:gd name="T11" fmla="*/ 10 h 43"/>
                <a:gd name="T12" fmla="*/ 62 w 6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2" h="43">
                  <a:moveTo>
                    <a:pt x="62" y="0"/>
                  </a:moveTo>
                  <a:cubicBezTo>
                    <a:pt x="47" y="0"/>
                    <a:pt x="33" y="5"/>
                    <a:pt x="22" y="15"/>
                  </a:cubicBezTo>
                  <a:cubicBezTo>
                    <a:pt x="18" y="18"/>
                    <a:pt x="0" y="37"/>
                    <a:pt x="5" y="43"/>
                  </a:cubicBezTo>
                  <a:cubicBezTo>
                    <a:pt x="5" y="43"/>
                    <a:pt x="5" y="43"/>
                    <a:pt x="5" y="43"/>
                  </a:cubicBezTo>
                  <a:cubicBezTo>
                    <a:pt x="10" y="43"/>
                    <a:pt x="26" y="22"/>
                    <a:pt x="29" y="19"/>
                  </a:cubicBezTo>
                  <a:cubicBezTo>
                    <a:pt x="31" y="16"/>
                    <a:pt x="33" y="13"/>
                    <a:pt x="36" y="10"/>
                  </a:cubicBezTo>
                  <a:cubicBezTo>
                    <a:pt x="43" y="3"/>
                    <a:pt x="52" y="1"/>
                    <a:pt x="6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9" name="íśḷîḋè"/>
            <p:cNvSpPr/>
            <p:nvPr/>
          </p:nvSpPr>
          <p:spPr bwMode="auto">
            <a:xfrm>
              <a:off x="16469" y="7729"/>
              <a:ext cx="42" cy="130"/>
            </a:xfrm>
            <a:custGeom>
              <a:avLst/>
              <a:gdLst>
                <a:gd name="T0" fmla="*/ 19 w 26"/>
                <a:gd name="T1" fmla="*/ 0 h 78"/>
                <a:gd name="T2" fmla="*/ 13 w 26"/>
                <a:gd name="T3" fmla="*/ 18 h 78"/>
                <a:gd name="T4" fmla="*/ 8 w 26"/>
                <a:gd name="T5" fmla="*/ 38 h 78"/>
                <a:gd name="T6" fmla="*/ 0 w 26"/>
                <a:gd name="T7" fmla="*/ 78 h 78"/>
                <a:gd name="T8" fmla="*/ 14 w 26"/>
                <a:gd name="T9" fmla="*/ 68 h 78"/>
                <a:gd name="T10" fmla="*/ 18 w 26"/>
                <a:gd name="T11" fmla="*/ 50 h 78"/>
                <a:gd name="T12" fmla="*/ 24 w 26"/>
                <a:gd name="T13" fmla="*/ 21 h 78"/>
                <a:gd name="T14" fmla="*/ 23 w 26"/>
                <a:gd name="T15" fmla="*/ 9 h 78"/>
                <a:gd name="T16" fmla="*/ 19 w 26"/>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8">
                  <a:moveTo>
                    <a:pt x="19" y="0"/>
                  </a:moveTo>
                  <a:cubicBezTo>
                    <a:pt x="15" y="4"/>
                    <a:pt x="14" y="13"/>
                    <a:pt x="13" y="18"/>
                  </a:cubicBezTo>
                  <a:cubicBezTo>
                    <a:pt x="11" y="25"/>
                    <a:pt x="9" y="32"/>
                    <a:pt x="8" y="38"/>
                  </a:cubicBezTo>
                  <a:cubicBezTo>
                    <a:pt x="7" y="42"/>
                    <a:pt x="0" y="78"/>
                    <a:pt x="0" y="78"/>
                  </a:cubicBezTo>
                  <a:cubicBezTo>
                    <a:pt x="6" y="77"/>
                    <a:pt x="11" y="73"/>
                    <a:pt x="14" y="68"/>
                  </a:cubicBezTo>
                  <a:cubicBezTo>
                    <a:pt x="16" y="62"/>
                    <a:pt x="18" y="56"/>
                    <a:pt x="18" y="50"/>
                  </a:cubicBezTo>
                  <a:cubicBezTo>
                    <a:pt x="20" y="40"/>
                    <a:pt x="22" y="30"/>
                    <a:pt x="24" y="21"/>
                  </a:cubicBezTo>
                  <a:cubicBezTo>
                    <a:pt x="26" y="17"/>
                    <a:pt x="25" y="12"/>
                    <a:pt x="23" y="9"/>
                  </a:cubicBezTo>
                  <a:cubicBezTo>
                    <a:pt x="22" y="6"/>
                    <a:pt x="21" y="3"/>
                    <a:pt x="19"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0" name="îSļidé"/>
            <p:cNvSpPr/>
            <p:nvPr/>
          </p:nvSpPr>
          <p:spPr bwMode="auto">
            <a:xfrm>
              <a:off x="15955" y="7043"/>
              <a:ext cx="8" cy="10"/>
            </a:xfrm>
            <a:custGeom>
              <a:avLst/>
              <a:gdLst>
                <a:gd name="T0" fmla="*/ 5 w 5"/>
                <a:gd name="T1" fmla="*/ 0 h 5"/>
                <a:gd name="T2" fmla="*/ 0 w 5"/>
                <a:gd name="T3" fmla="*/ 5 h 5"/>
                <a:gd name="T4" fmla="*/ 1 w 5"/>
                <a:gd name="T5" fmla="*/ 5 h 5"/>
                <a:gd name="T6" fmla="*/ 5 w 5"/>
                <a:gd name="T7" fmla="*/ 0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3" y="1"/>
                    <a:pt x="2" y="3"/>
                    <a:pt x="0" y="5"/>
                  </a:cubicBezTo>
                  <a:cubicBezTo>
                    <a:pt x="1" y="5"/>
                    <a:pt x="1" y="5"/>
                    <a:pt x="1" y="5"/>
                  </a:cubicBezTo>
                  <a:cubicBezTo>
                    <a:pt x="2" y="3"/>
                    <a:pt x="4" y="2"/>
                    <a:pt x="5" y="0"/>
                  </a:cubicBezTo>
                  <a:cubicBezTo>
                    <a:pt x="5" y="0"/>
                    <a:pt x="5" y="0"/>
                    <a:pt x="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1" name="íṡḻïḋé"/>
            <p:cNvSpPr/>
            <p:nvPr/>
          </p:nvSpPr>
          <p:spPr bwMode="auto">
            <a:xfrm>
              <a:off x="16108" y="7345"/>
              <a:ext cx="95" cy="187"/>
            </a:xfrm>
            <a:custGeom>
              <a:avLst/>
              <a:gdLst>
                <a:gd name="T0" fmla="*/ 8 w 57"/>
                <a:gd name="T1" fmla="*/ 0 h 112"/>
                <a:gd name="T2" fmla="*/ 0 w 57"/>
                <a:gd name="T3" fmla="*/ 1 h 112"/>
                <a:gd name="T4" fmla="*/ 0 w 57"/>
                <a:gd name="T5" fmla="*/ 1 h 112"/>
                <a:gd name="T6" fmla="*/ 15 w 57"/>
                <a:gd name="T7" fmla="*/ 15 h 112"/>
                <a:gd name="T8" fmla="*/ 36 w 57"/>
                <a:gd name="T9" fmla="*/ 61 h 112"/>
                <a:gd name="T10" fmla="*/ 32 w 57"/>
                <a:gd name="T11" fmla="*/ 79 h 112"/>
                <a:gd name="T12" fmla="*/ 45 w 57"/>
                <a:gd name="T13" fmla="*/ 105 h 112"/>
                <a:gd name="T14" fmla="*/ 54 w 57"/>
                <a:gd name="T15" fmla="*/ 112 h 112"/>
                <a:gd name="T16" fmla="*/ 57 w 57"/>
                <a:gd name="T17" fmla="*/ 110 h 112"/>
                <a:gd name="T18" fmla="*/ 56 w 57"/>
                <a:gd name="T19" fmla="*/ 106 h 112"/>
                <a:gd name="T20" fmla="*/ 48 w 57"/>
                <a:gd name="T21" fmla="*/ 99 h 112"/>
                <a:gd name="T22" fmla="*/ 35 w 57"/>
                <a:gd name="T23" fmla="*/ 73 h 112"/>
                <a:gd name="T24" fmla="*/ 36 w 57"/>
                <a:gd name="T25" fmla="*/ 66 h 112"/>
                <a:gd name="T26" fmla="*/ 39 w 57"/>
                <a:gd name="T27" fmla="*/ 55 h 112"/>
                <a:gd name="T28" fmla="*/ 39 w 57"/>
                <a:gd name="T29" fmla="*/ 54 h 112"/>
                <a:gd name="T30" fmla="*/ 18 w 57"/>
                <a:gd name="T31" fmla="*/ 9 h 112"/>
                <a:gd name="T32" fmla="*/ 8 w 57"/>
                <a:gd name="T3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112">
                  <a:moveTo>
                    <a:pt x="8" y="0"/>
                  </a:moveTo>
                  <a:cubicBezTo>
                    <a:pt x="5" y="0"/>
                    <a:pt x="3" y="0"/>
                    <a:pt x="0" y="1"/>
                  </a:cubicBezTo>
                  <a:cubicBezTo>
                    <a:pt x="0" y="1"/>
                    <a:pt x="0" y="1"/>
                    <a:pt x="0" y="1"/>
                  </a:cubicBezTo>
                  <a:cubicBezTo>
                    <a:pt x="5" y="6"/>
                    <a:pt x="10" y="10"/>
                    <a:pt x="15" y="15"/>
                  </a:cubicBezTo>
                  <a:cubicBezTo>
                    <a:pt x="28" y="28"/>
                    <a:pt x="39" y="44"/>
                    <a:pt x="36" y="61"/>
                  </a:cubicBezTo>
                  <a:cubicBezTo>
                    <a:pt x="35" y="67"/>
                    <a:pt x="32" y="73"/>
                    <a:pt x="32" y="79"/>
                  </a:cubicBezTo>
                  <a:cubicBezTo>
                    <a:pt x="31" y="89"/>
                    <a:pt x="38" y="98"/>
                    <a:pt x="45" y="105"/>
                  </a:cubicBezTo>
                  <a:cubicBezTo>
                    <a:pt x="48" y="108"/>
                    <a:pt x="51" y="110"/>
                    <a:pt x="54" y="112"/>
                  </a:cubicBezTo>
                  <a:cubicBezTo>
                    <a:pt x="55" y="111"/>
                    <a:pt x="56" y="111"/>
                    <a:pt x="57" y="110"/>
                  </a:cubicBezTo>
                  <a:cubicBezTo>
                    <a:pt x="56" y="106"/>
                    <a:pt x="56" y="106"/>
                    <a:pt x="56" y="106"/>
                  </a:cubicBezTo>
                  <a:cubicBezTo>
                    <a:pt x="53" y="104"/>
                    <a:pt x="50" y="102"/>
                    <a:pt x="48" y="99"/>
                  </a:cubicBezTo>
                  <a:cubicBezTo>
                    <a:pt x="40" y="92"/>
                    <a:pt x="34" y="83"/>
                    <a:pt x="35" y="73"/>
                  </a:cubicBezTo>
                  <a:cubicBezTo>
                    <a:pt x="35" y="71"/>
                    <a:pt x="36" y="68"/>
                    <a:pt x="36" y="66"/>
                  </a:cubicBezTo>
                  <a:cubicBezTo>
                    <a:pt x="37" y="62"/>
                    <a:pt x="38" y="59"/>
                    <a:pt x="39" y="55"/>
                  </a:cubicBezTo>
                  <a:cubicBezTo>
                    <a:pt x="39" y="55"/>
                    <a:pt x="39" y="55"/>
                    <a:pt x="39" y="54"/>
                  </a:cubicBezTo>
                  <a:cubicBezTo>
                    <a:pt x="41" y="37"/>
                    <a:pt x="30" y="22"/>
                    <a:pt x="18" y="9"/>
                  </a:cubicBezTo>
                  <a:cubicBezTo>
                    <a:pt x="15" y="6"/>
                    <a:pt x="11" y="3"/>
                    <a:pt x="8"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2" name="íšḻïḓé"/>
            <p:cNvSpPr/>
            <p:nvPr/>
          </p:nvSpPr>
          <p:spPr bwMode="auto">
            <a:xfrm>
              <a:off x="15955" y="7043"/>
              <a:ext cx="166" cy="304"/>
            </a:xfrm>
            <a:custGeom>
              <a:avLst/>
              <a:gdLst>
                <a:gd name="T0" fmla="*/ 4 w 99"/>
                <a:gd name="T1" fmla="*/ 0 h 181"/>
                <a:gd name="T2" fmla="*/ 0 w 99"/>
                <a:gd name="T3" fmla="*/ 5 h 181"/>
                <a:gd name="T4" fmla="*/ 1 w 99"/>
                <a:gd name="T5" fmla="*/ 5 h 181"/>
                <a:gd name="T6" fmla="*/ 71 w 99"/>
                <a:gd name="T7" fmla="*/ 90 h 181"/>
                <a:gd name="T8" fmla="*/ 70 w 99"/>
                <a:gd name="T9" fmla="*/ 123 h 181"/>
                <a:gd name="T10" fmla="*/ 73 w 99"/>
                <a:gd name="T11" fmla="*/ 155 h 181"/>
                <a:gd name="T12" fmla="*/ 91 w 99"/>
                <a:gd name="T13" fmla="*/ 181 h 181"/>
                <a:gd name="T14" fmla="*/ 91 w 99"/>
                <a:gd name="T15" fmla="*/ 181 h 181"/>
                <a:gd name="T16" fmla="*/ 91 w 99"/>
                <a:gd name="T17" fmla="*/ 181 h 181"/>
                <a:gd name="T18" fmla="*/ 99 w 99"/>
                <a:gd name="T19" fmla="*/ 180 h 181"/>
                <a:gd name="T20" fmla="*/ 76 w 99"/>
                <a:gd name="T21" fmla="*/ 149 h 181"/>
                <a:gd name="T22" fmla="*/ 74 w 99"/>
                <a:gd name="T23" fmla="*/ 85 h 181"/>
                <a:gd name="T24" fmla="*/ 4 w 99"/>
                <a:gd name="T2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81">
                  <a:moveTo>
                    <a:pt x="4" y="0"/>
                  </a:moveTo>
                  <a:cubicBezTo>
                    <a:pt x="3" y="2"/>
                    <a:pt x="1" y="3"/>
                    <a:pt x="0" y="5"/>
                  </a:cubicBezTo>
                  <a:cubicBezTo>
                    <a:pt x="1" y="5"/>
                    <a:pt x="1" y="5"/>
                    <a:pt x="1" y="5"/>
                  </a:cubicBezTo>
                  <a:cubicBezTo>
                    <a:pt x="34" y="22"/>
                    <a:pt x="67" y="51"/>
                    <a:pt x="71" y="90"/>
                  </a:cubicBezTo>
                  <a:cubicBezTo>
                    <a:pt x="71" y="101"/>
                    <a:pt x="71" y="112"/>
                    <a:pt x="70" y="123"/>
                  </a:cubicBezTo>
                  <a:cubicBezTo>
                    <a:pt x="69" y="134"/>
                    <a:pt x="70" y="145"/>
                    <a:pt x="73" y="155"/>
                  </a:cubicBezTo>
                  <a:cubicBezTo>
                    <a:pt x="77" y="165"/>
                    <a:pt x="83" y="174"/>
                    <a:pt x="91" y="181"/>
                  </a:cubicBezTo>
                  <a:cubicBezTo>
                    <a:pt x="91" y="181"/>
                    <a:pt x="91" y="181"/>
                    <a:pt x="91" y="181"/>
                  </a:cubicBezTo>
                  <a:cubicBezTo>
                    <a:pt x="91" y="181"/>
                    <a:pt x="91" y="181"/>
                    <a:pt x="91" y="181"/>
                  </a:cubicBezTo>
                  <a:cubicBezTo>
                    <a:pt x="94" y="180"/>
                    <a:pt x="96" y="180"/>
                    <a:pt x="99" y="180"/>
                  </a:cubicBezTo>
                  <a:cubicBezTo>
                    <a:pt x="89" y="171"/>
                    <a:pt x="80" y="161"/>
                    <a:pt x="76" y="149"/>
                  </a:cubicBezTo>
                  <a:cubicBezTo>
                    <a:pt x="68" y="129"/>
                    <a:pt x="76" y="106"/>
                    <a:pt x="74" y="85"/>
                  </a:cubicBezTo>
                  <a:cubicBezTo>
                    <a:pt x="70" y="46"/>
                    <a:pt x="37" y="16"/>
                    <a:pt x="4"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3" name="ïṧ1íḍé"/>
            <p:cNvSpPr/>
            <p:nvPr/>
          </p:nvSpPr>
          <p:spPr bwMode="auto">
            <a:xfrm>
              <a:off x="16200" y="7529"/>
              <a:ext cx="4" cy="6"/>
            </a:xfrm>
            <a:custGeom>
              <a:avLst/>
              <a:gdLst>
                <a:gd name="T0" fmla="*/ 3 w 3"/>
                <a:gd name="T1" fmla="*/ 0 h 4"/>
                <a:gd name="T2" fmla="*/ 0 w 3"/>
                <a:gd name="T3" fmla="*/ 2 h 4"/>
                <a:gd name="T4" fmla="*/ 3 w 3"/>
                <a:gd name="T5" fmla="*/ 4 h 4"/>
                <a:gd name="T6" fmla="*/ 3 w 3"/>
                <a:gd name="T7" fmla="*/ 0 h 4"/>
              </a:gdLst>
              <a:ahLst/>
              <a:cxnLst>
                <a:cxn ang="0">
                  <a:pos x="T0" y="T1"/>
                </a:cxn>
                <a:cxn ang="0">
                  <a:pos x="T2" y="T3"/>
                </a:cxn>
                <a:cxn ang="0">
                  <a:pos x="T4" y="T5"/>
                </a:cxn>
                <a:cxn ang="0">
                  <a:pos x="T6" y="T7"/>
                </a:cxn>
              </a:cxnLst>
              <a:rect l="0" t="0" r="r" b="b"/>
              <a:pathLst>
                <a:path w="3" h="4">
                  <a:moveTo>
                    <a:pt x="3" y="0"/>
                  </a:moveTo>
                  <a:cubicBezTo>
                    <a:pt x="2" y="1"/>
                    <a:pt x="1" y="1"/>
                    <a:pt x="0" y="2"/>
                  </a:cubicBezTo>
                  <a:cubicBezTo>
                    <a:pt x="1" y="3"/>
                    <a:pt x="2" y="3"/>
                    <a:pt x="3" y="4"/>
                  </a:cubicBezTo>
                  <a:cubicBezTo>
                    <a:pt x="3" y="0"/>
                    <a:pt x="3" y="0"/>
                    <a:pt x="3"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4" name="iṥļïde"/>
            <p:cNvSpPr/>
            <p:nvPr/>
          </p:nvSpPr>
          <p:spPr bwMode="auto">
            <a:xfrm>
              <a:off x="16438" y="7525"/>
              <a:ext cx="0" cy="4"/>
            </a:xfrm>
            <a:custGeom>
              <a:avLst/>
              <a:gdLst>
                <a:gd name="T0" fmla="*/ 0 h 2"/>
                <a:gd name="T1" fmla="*/ 0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1"/>
                    <a:pt x="0" y="2"/>
                    <a:pt x="0" y="2"/>
                  </a:cubicBezTo>
                  <a:cubicBezTo>
                    <a:pt x="0" y="2"/>
                    <a:pt x="0" y="2"/>
                    <a:pt x="0" y="2"/>
                  </a:cubicBezTo>
                  <a:cubicBezTo>
                    <a:pt x="0" y="1"/>
                    <a:pt x="0" y="1"/>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5" name="iśḻiḑé"/>
            <p:cNvSpPr/>
            <p:nvPr/>
          </p:nvSpPr>
          <p:spPr bwMode="auto">
            <a:xfrm>
              <a:off x="16202" y="7521"/>
              <a:ext cx="8" cy="8"/>
            </a:xfrm>
            <a:custGeom>
              <a:avLst/>
              <a:gdLst>
                <a:gd name="T0" fmla="*/ 0 w 4"/>
                <a:gd name="T1" fmla="*/ 0 h 4"/>
                <a:gd name="T2" fmla="*/ 1 w 4"/>
                <a:gd name="T3" fmla="*/ 4 h 4"/>
                <a:gd name="T4" fmla="*/ 4 w 4"/>
                <a:gd name="T5" fmla="*/ 2 h 4"/>
                <a:gd name="T6" fmla="*/ 0 w 4"/>
                <a:gd name="T7" fmla="*/ 0 h 4"/>
              </a:gdLst>
              <a:ahLst/>
              <a:cxnLst>
                <a:cxn ang="0">
                  <a:pos x="T0" y="T1"/>
                </a:cxn>
                <a:cxn ang="0">
                  <a:pos x="T2" y="T3"/>
                </a:cxn>
                <a:cxn ang="0">
                  <a:pos x="T4" y="T5"/>
                </a:cxn>
                <a:cxn ang="0">
                  <a:pos x="T6" y="T7"/>
                </a:cxn>
              </a:cxnLst>
              <a:rect l="0" t="0" r="r" b="b"/>
              <a:pathLst>
                <a:path w="4" h="4">
                  <a:moveTo>
                    <a:pt x="0" y="0"/>
                  </a:moveTo>
                  <a:cubicBezTo>
                    <a:pt x="1" y="4"/>
                    <a:pt x="1" y="4"/>
                    <a:pt x="1" y="4"/>
                  </a:cubicBezTo>
                  <a:cubicBezTo>
                    <a:pt x="2" y="3"/>
                    <a:pt x="3" y="3"/>
                    <a:pt x="4" y="2"/>
                  </a:cubicBezTo>
                  <a:cubicBezTo>
                    <a:pt x="3" y="1"/>
                    <a:pt x="1"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6" name="ïṧľide"/>
            <p:cNvSpPr/>
            <p:nvPr/>
          </p:nvSpPr>
          <p:spPr bwMode="auto">
            <a:xfrm>
              <a:off x="16204" y="7525"/>
              <a:ext cx="10" cy="11"/>
            </a:xfrm>
            <a:custGeom>
              <a:avLst/>
              <a:gdLst>
                <a:gd name="T0" fmla="*/ 3 w 6"/>
                <a:gd name="T1" fmla="*/ 0 h 7"/>
                <a:gd name="T2" fmla="*/ 0 w 6"/>
                <a:gd name="T3" fmla="*/ 2 h 7"/>
                <a:gd name="T4" fmla="*/ 0 w 6"/>
                <a:gd name="T5" fmla="*/ 6 h 7"/>
                <a:gd name="T6" fmla="*/ 2 w 6"/>
                <a:gd name="T7" fmla="*/ 7 h 7"/>
                <a:gd name="T8" fmla="*/ 2 w 6"/>
                <a:gd name="T9" fmla="*/ 7 h 7"/>
                <a:gd name="T10" fmla="*/ 6 w 6"/>
                <a:gd name="T11" fmla="*/ 5 h 7"/>
                <a:gd name="T12" fmla="*/ 6 w 6"/>
                <a:gd name="T13" fmla="*/ 4 h 7"/>
                <a:gd name="T14" fmla="*/ 5 w 6"/>
                <a:gd name="T15" fmla="*/ 1 h 7"/>
                <a:gd name="T16" fmla="*/ 3 w 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3" y="0"/>
                  </a:moveTo>
                  <a:cubicBezTo>
                    <a:pt x="2" y="1"/>
                    <a:pt x="1" y="1"/>
                    <a:pt x="0" y="2"/>
                  </a:cubicBezTo>
                  <a:cubicBezTo>
                    <a:pt x="0" y="6"/>
                    <a:pt x="0" y="6"/>
                    <a:pt x="0" y="6"/>
                  </a:cubicBezTo>
                  <a:cubicBezTo>
                    <a:pt x="1" y="6"/>
                    <a:pt x="1" y="6"/>
                    <a:pt x="2" y="7"/>
                  </a:cubicBezTo>
                  <a:cubicBezTo>
                    <a:pt x="2" y="7"/>
                    <a:pt x="2" y="7"/>
                    <a:pt x="2" y="7"/>
                  </a:cubicBezTo>
                  <a:cubicBezTo>
                    <a:pt x="3" y="6"/>
                    <a:pt x="5" y="5"/>
                    <a:pt x="6" y="5"/>
                  </a:cubicBezTo>
                  <a:cubicBezTo>
                    <a:pt x="6" y="4"/>
                    <a:pt x="6" y="4"/>
                    <a:pt x="6" y="4"/>
                  </a:cubicBezTo>
                  <a:cubicBezTo>
                    <a:pt x="5" y="1"/>
                    <a:pt x="5" y="1"/>
                    <a:pt x="5" y="1"/>
                  </a:cubicBezTo>
                  <a:cubicBezTo>
                    <a:pt x="5" y="1"/>
                    <a:pt x="4" y="0"/>
                    <a:pt x="3" y="0"/>
                  </a:cubicBezTo>
                </a:path>
              </a:pathLst>
            </a:custGeom>
            <a:solidFill>
              <a:srgbClr val="7E505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7" name="íšḻiḋe"/>
            <p:cNvSpPr/>
            <p:nvPr/>
          </p:nvSpPr>
          <p:spPr bwMode="auto">
            <a:xfrm>
              <a:off x="16207" y="7534"/>
              <a:ext cx="6" cy="6"/>
            </a:xfrm>
            <a:custGeom>
              <a:avLst/>
              <a:gdLst>
                <a:gd name="T0" fmla="*/ 4 w 4"/>
                <a:gd name="T1" fmla="*/ 0 h 4"/>
                <a:gd name="T2" fmla="*/ 0 w 4"/>
                <a:gd name="T3" fmla="*/ 2 h 4"/>
                <a:gd name="T4" fmla="*/ 4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0"/>
                    <a:pt x="1" y="1"/>
                    <a:pt x="0" y="2"/>
                  </a:cubicBezTo>
                  <a:cubicBezTo>
                    <a:pt x="1" y="3"/>
                    <a:pt x="3" y="3"/>
                    <a:pt x="4" y="4"/>
                  </a:cubicBezTo>
                  <a:cubicBezTo>
                    <a:pt x="4" y="0"/>
                    <a:pt x="4" y="0"/>
                    <a:pt x="4"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8" name="iṡļiḓè"/>
            <p:cNvSpPr/>
            <p:nvPr/>
          </p:nvSpPr>
          <p:spPr bwMode="auto">
            <a:xfrm>
              <a:off x="16213" y="7525"/>
              <a:ext cx="225" cy="75"/>
            </a:xfrm>
            <a:custGeom>
              <a:avLst/>
              <a:gdLst>
                <a:gd name="T0" fmla="*/ 0 w 135"/>
                <a:gd name="T1" fmla="*/ 1 h 44"/>
                <a:gd name="T2" fmla="*/ 1 w 135"/>
                <a:gd name="T3" fmla="*/ 4 h 44"/>
                <a:gd name="T4" fmla="*/ 1 w 135"/>
                <a:gd name="T5" fmla="*/ 5 h 44"/>
                <a:gd name="T6" fmla="*/ 1 w 135"/>
                <a:gd name="T7" fmla="*/ 9 h 44"/>
                <a:gd name="T8" fmla="*/ 1 w 135"/>
                <a:gd name="T9" fmla="*/ 9 h 44"/>
                <a:gd name="T10" fmla="*/ 11 w 135"/>
                <a:gd name="T11" fmla="*/ 12 h 44"/>
                <a:gd name="T12" fmla="*/ 16 w 135"/>
                <a:gd name="T13" fmla="*/ 13 h 44"/>
                <a:gd name="T14" fmla="*/ 27 w 135"/>
                <a:gd name="T15" fmla="*/ 14 h 44"/>
                <a:gd name="T16" fmla="*/ 30 w 135"/>
                <a:gd name="T17" fmla="*/ 14 h 44"/>
                <a:gd name="T18" fmla="*/ 51 w 135"/>
                <a:gd name="T19" fmla="*/ 12 h 44"/>
                <a:gd name="T20" fmla="*/ 53 w 135"/>
                <a:gd name="T21" fmla="*/ 12 h 44"/>
                <a:gd name="T22" fmla="*/ 54 w 135"/>
                <a:gd name="T23" fmla="*/ 12 h 44"/>
                <a:gd name="T24" fmla="*/ 73 w 135"/>
                <a:gd name="T25" fmla="*/ 21 h 44"/>
                <a:gd name="T26" fmla="*/ 82 w 135"/>
                <a:gd name="T27" fmla="*/ 39 h 44"/>
                <a:gd name="T28" fmla="*/ 94 w 135"/>
                <a:gd name="T29" fmla="*/ 44 h 44"/>
                <a:gd name="T30" fmla="*/ 100 w 135"/>
                <a:gd name="T31" fmla="*/ 44 h 44"/>
                <a:gd name="T32" fmla="*/ 108 w 135"/>
                <a:gd name="T33" fmla="*/ 41 h 44"/>
                <a:gd name="T34" fmla="*/ 109 w 135"/>
                <a:gd name="T35" fmla="*/ 37 h 44"/>
                <a:gd name="T36" fmla="*/ 102 w 135"/>
                <a:gd name="T37" fmla="*/ 38 h 44"/>
                <a:gd name="T38" fmla="*/ 97 w 135"/>
                <a:gd name="T39" fmla="*/ 38 h 44"/>
                <a:gd name="T40" fmla="*/ 85 w 135"/>
                <a:gd name="T41" fmla="*/ 33 h 44"/>
                <a:gd name="T42" fmla="*/ 75 w 135"/>
                <a:gd name="T43" fmla="*/ 15 h 44"/>
                <a:gd name="T44" fmla="*/ 56 w 135"/>
                <a:gd name="T45" fmla="*/ 6 h 44"/>
                <a:gd name="T46" fmla="*/ 55 w 135"/>
                <a:gd name="T47" fmla="*/ 6 h 44"/>
                <a:gd name="T48" fmla="*/ 54 w 135"/>
                <a:gd name="T49" fmla="*/ 6 h 44"/>
                <a:gd name="T50" fmla="*/ 33 w 135"/>
                <a:gd name="T51" fmla="*/ 8 h 44"/>
                <a:gd name="T52" fmla="*/ 30 w 135"/>
                <a:gd name="T53" fmla="*/ 8 h 44"/>
                <a:gd name="T54" fmla="*/ 0 w 135"/>
                <a:gd name="T55" fmla="*/ 1 h 44"/>
                <a:gd name="T56" fmla="*/ 135 w 135"/>
                <a:gd name="T57" fmla="*/ 0 h 44"/>
                <a:gd name="T58" fmla="*/ 131 w 135"/>
                <a:gd name="T59" fmla="*/ 3 h 44"/>
                <a:gd name="T60" fmla="*/ 112 w 135"/>
                <a:gd name="T61" fmla="*/ 23 h 44"/>
                <a:gd name="T62" fmla="*/ 129 w 135"/>
                <a:gd name="T63" fmla="*/ 9 h 44"/>
                <a:gd name="T64" fmla="*/ 135 w 135"/>
                <a:gd name="T65" fmla="*/ 2 h 44"/>
                <a:gd name="T66" fmla="*/ 135 w 135"/>
                <a:gd name="T6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 h="44">
                  <a:moveTo>
                    <a:pt x="0" y="1"/>
                  </a:moveTo>
                  <a:cubicBezTo>
                    <a:pt x="1" y="4"/>
                    <a:pt x="1" y="4"/>
                    <a:pt x="1" y="4"/>
                  </a:cubicBezTo>
                  <a:cubicBezTo>
                    <a:pt x="1" y="5"/>
                    <a:pt x="1" y="5"/>
                    <a:pt x="1" y="5"/>
                  </a:cubicBezTo>
                  <a:cubicBezTo>
                    <a:pt x="1" y="9"/>
                    <a:pt x="1" y="9"/>
                    <a:pt x="1" y="9"/>
                  </a:cubicBezTo>
                  <a:cubicBezTo>
                    <a:pt x="1" y="9"/>
                    <a:pt x="1" y="9"/>
                    <a:pt x="1" y="9"/>
                  </a:cubicBezTo>
                  <a:cubicBezTo>
                    <a:pt x="5" y="10"/>
                    <a:pt x="8" y="11"/>
                    <a:pt x="11" y="12"/>
                  </a:cubicBezTo>
                  <a:cubicBezTo>
                    <a:pt x="13" y="13"/>
                    <a:pt x="14" y="13"/>
                    <a:pt x="16" y="13"/>
                  </a:cubicBezTo>
                  <a:cubicBezTo>
                    <a:pt x="20" y="14"/>
                    <a:pt x="23" y="14"/>
                    <a:pt x="27" y="14"/>
                  </a:cubicBezTo>
                  <a:cubicBezTo>
                    <a:pt x="28" y="14"/>
                    <a:pt x="29" y="14"/>
                    <a:pt x="30" y="14"/>
                  </a:cubicBezTo>
                  <a:cubicBezTo>
                    <a:pt x="37" y="14"/>
                    <a:pt x="44" y="12"/>
                    <a:pt x="51" y="12"/>
                  </a:cubicBezTo>
                  <a:cubicBezTo>
                    <a:pt x="52" y="12"/>
                    <a:pt x="52" y="12"/>
                    <a:pt x="53" y="12"/>
                  </a:cubicBezTo>
                  <a:cubicBezTo>
                    <a:pt x="53" y="12"/>
                    <a:pt x="53" y="12"/>
                    <a:pt x="54" y="12"/>
                  </a:cubicBezTo>
                  <a:cubicBezTo>
                    <a:pt x="61" y="12"/>
                    <a:pt x="68" y="16"/>
                    <a:pt x="73" y="21"/>
                  </a:cubicBezTo>
                  <a:cubicBezTo>
                    <a:pt x="77" y="27"/>
                    <a:pt x="77" y="35"/>
                    <a:pt x="82" y="39"/>
                  </a:cubicBezTo>
                  <a:cubicBezTo>
                    <a:pt x="86" y="42"/>
                    <a:pt x="90" y="43"/>
                    <a:pt x="94" y="44"/>
                  </a:cubicBezTo>
                  <a:cubicBezTo>
                    <a:pt x="96" y="44"/>
                    <a:pt x="98" y="44"/>
                    <a:pt x="100" y="44"/>
                  </a:cubicBezTo>
                  <a:cubicBezTo>
                    <a:pt x="103" y="44"/>
                    <a:pt x="106" y="43"/>
                    <a:pt x="108" y="41"/>
                  </a:cubicBezTo>
                  <a:cubicBezTo>
                    <a:pt x="108" y="39"/>
                    <a:pt x="109" y="38"/>
                    <a:pt x="109" y="37"/>
                  </a:cubicBezTo>
                  <a:cubicBezTo>
                    <a:pt x="107" y="38"/>
                    <a:pt x="105" y="38"/>
                    <a:pt x="102" y="38"/>
                  </a:cubicBezTo>
                  <a:cubicBezTo>
                    <a:pt x="100" y="38"/>
                    <a:pt x="99" y="38"/>
                    <a:pt x="97" y="38"/>
                  </a:cubicBezTo>
                  <a:cubicBezTo>
                    <a:pt x="93" y="37"/>
                    <a:pt x="89" y="36"/>
                    <a:pt x="85" y="33"/>
                  </a:cubicBezTo>
                  <a:cubicBezTo>
                    <a:pt x="80" y="29"/>
                    <a:pt x="79" y="21"/>
                    <a:pt x="75" y="15"/>
                  </a:cubicBezTo>
                  <a:cubicBezTo>
                    <a:pt x="71" y="10"/>
                    <a:pt x="64" y="6"/>
                    <a:pt x="56" y="6"/>
                  </a:cubicBezTo>
                  <a:cubicBezTo>
                    <a:pt x="56" y="6"/>
                    <a:pt x="56" y="6"/>
                    <a:pt x="55" y="6"/>
                  </a:cubicBezTo>
                  <a:cubicBezTo>
                    <a:pt x="55" y="6"/>
                    <a:pt x="54" y="6"/>
                    <a:pt x="54" y="6"/>
                  </a:cubicBezTo>
                  <a:cubicBezTo>
                    <a:pt x="47" y="6"/>
                    <a:pt x="40" y="8"/>
                    <a:pt x="33" y="8"/>
                  </a:cubicBezTo>
                  <a:cubicBezTo>
                    <a:pt x="32" y="8"/>
                    <a:pt x="31" y="8"/>
                    <a:pt x="30" y="8"/>
                  </a:cubicBezTo>
                  <a:cubicBezTo>
                    <a:pt x="20" y="8"/>
                    <a:pt x="9" y="6"/>
                    <a:pt x="0" y="1"/>
                  </a:cubicBezTo>
                  <a:moveTo>
                    <a:pt x="135" y="0"/>
                  </a:moveTo>
                  <a:cubicBezTo>
                    <a:pt x="134" y="1"/>
                    <a:pt x="133" y="2"/>
                    <a:pt x="131" y="3"/>
                  </a:cubicBezTo>
                  <a:cubicBezTo>
                    <a:pt x="124" y="9"/>
                    <a:pt x="114" y="14"/>
                    <a:pt x="112" y="23"/>
                  </a:cubicBezTo>
                  <a:cubicBezTo>
                    <a:pt x="116" y="18"/>
                    <a:pt x="123" y="14"/>
                    <a:pt x="129" y="9"/>
                  </a:cubicBezTo>
                  <a:cubicBezTo>
                    <a:pt x="131" y="7"/>
                    <a:pt x="133" y="5"/>
                    <a:pt x="135" y="2"/>
                  </a:cubicBezTo>
                  <a:cubicBezTo>
                    <a:pt x="135" y="2"/>
                    <a:pt x="135" y="1"/>
                    <a:pt x="135"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9" name="íSļiďé"/>
            <p:cNvSpPr/>
            <p:nvPr/>
          </p:nvSpPr>
          <p:spPr bwMode="auto">
            <a:xfrm>
              <a:off x="15928" y="6908"/>
              <a:ext cx="539" cy="682"/>
            </a:xfrm>
            <a:custGeom>
              <a:avLst/>
              <a:gdLst>
                <a:gd name="T0" fmla="*/ 8 w 321"/>
                <a:gd name="T1" fmla="*/ 57 h 408"/>
                <a:gd name="T2" fmla="*/ 16 w 321"/>
                <a:gd name="T3" fmla="*/ 51 h 408"/>
                <a:gd name="T4" fmla="*/ 18 w 321"/>
                <a:gd name="T5" fmla="*/ 21 h 408"/>
                <a:gd name="T6" fmla="*/ 46 w 321"/>
                <a:gd name="T7" fmla="*/ 7 h 408"/>
                <a:gd name="T8" fmla="*/ 79 w 321"/>
                <a:gd name="T9" fmla="*/ 14 h 408"/>
                <a:gd name="T10" fmla="*/ 131 w 321"/>
                <a:gd name="T11" fmla="*/ 4 h 408"/>
                <a:gd name="T12" fmla="*/ 180 w 321"/>
                <a:gd name="T13" fmla="*/ 13 h 408"/>
                <a:gd name="T14" fmla="*/ 206 w 321"/>
                <a:gd name="T15" fmla="*/ 58 h 408"/>
                <a:gd name="T16" fmla="*/ 228 w 321"/>
                <a:gd name="T17" fmla="*/ 66 h 408"/>
                <a:gd name="T18" fmla="*/ 247 w 321"/>
                <a:gd name="T19" fmla="*/ 84 h 408"/>
                <a:gd name="T20" fmla="*/ 262 w 321"/>
                <a:gd name="T21" fmla="*/ 145 h 408"/>
                <a:gd name="T22" fmla="*/ 256 w 321"/>
                <a:gd name="T23" fmla="*/ 180 h 408"/>
                <a:gd name="T24" fmla="*/ 258 w 321"/>
                <a:gd name="T25" fmla="*/ 216 h 408"/>
                <a:gd name="T26" fmla="*/ 280 w 321"/>
                <a:gd name="T27" fmla="*/ 244 h 408"/>
                <a:gd name="T28" fmla="*/ 288 w 321"/>
                <a:gd name="T29" fmla="*/ 247 h 408"/>
                <a:gd name="T30" fmla="*/ 292 w 321"/>
                <a:gd name="T31" fmla="*/ 270 h 408"/>
                <a:gd name="T32" fmla="*/ 285 w 321"/>
                <a:gd name="T33" fmla="*/ 302 h 408"/>
                <a:gd name="T34" fmla="*/ 309 w 321"/>
                <a:gd name="T35" fmla="*/ 311 h 408"/>
                <a:gd name="T36" fmla="*/ 315 w 321"/>
                <a:gd name="T37" fmla="*/ 320 h 408"/>
                <a:gd name="T38" fmla="*/ 300 w 321"/>
                <a:gd name="T39" fmla="*/ 372 h 408"/>
                <a:gd name="T40" fmla="*/ 281 w 321"/>
                <a:gd name="T41" fmla="*/ 394 h 408"/>
                <a:gd name="T42" fmla="*/ 280 w 321"/>
                <a:gd name="T43" fmla="*/ 404 h 408"/>
                <a:gd name="T44" fmla="*/ 266 w 321"/>
                <a:gd name="T45" fmla="*/ 407 h 408"/>
                <a:gd name="T46" fmla="*/ 254 w 321"/>
                <a:gd name="T47" fmla="*/ 402 h 408"/>
                <a:gd name="T48" fmla="*/ 244 w 321"/>
                <a:gd name="T49" fmla="*/ 384 h 408"/>
                <a:gd name="T50" fmla="*/ 224 w 321"/>
                <a:gd name="T51" fmla="*/ 375 h 408"/>
                <a:gd name="T52" fmla="*/ 202 w 321"/>
                <a:gd name="T53" fmla="*/ 377 h 408"/>
                <a:gd name="T54" fmla="*/ 155 w 321"/>
                <a:gd name="T55" fmla="*/ 360 h 408"/>
                <a:gd name="T56" fmla="*/ 142 w 321"/>
                <a:gd name="T57" fmla="*/ 334 h 408"/>
                <a:gd name="T58" fmla="*/ 146 w 321"/>
                <a:gd name="T59" fmla="*/ 316 h 408"/>
                <a:gd name="T60" fmla="*/ 125 w 321"/>
                <a:gd name="T61" fmla="*/ 270 h 408"/>
                <a:gd name="T62" fmla="*/ 92 w 321"/>
                <a:gd name="T63" fmla="*/ 230 h 408"/>
                <a:gd name="T64" fmla="*/ 90 w 321"/>
                <a:gd name="T65" fmla="*/ 166 h 408"/>
                <a:gd name="T66" fmla="*/ 20 w 321"/>
                <a:gd name="T67" fmla="*/ 81 h 408"/>
                <a:gd name="T68" fmla="*/ 8 w 321"/>
                <a:gd name="T69" fmla="*/ 5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1" h="408">
                  <a:moveTo>
                    <a:pt x="8" y="57"/>
                  </a:moveTo>
                  <a:cubicBezTo>
                    <a:pt x="10" y="55"/>
                    <a:pt x="14" y="54"/>
                    <a:pt x="16" y="51"/>
                  </a:cubicBezTo>
                  <a:cubicBezTo>
                    <a:pt x="23" y="44"/>
                    <a:pt x="16" y="31"/>
                    <a:pt x="18" y="21"/>
                  </a:cubicBezTo>
                  <a:cubicBezTo>
                    <a:pt x="21" y="10"/>
                    <a:pt x="35" y="6"/>
                    <a:pt x="46" y="7"/>
                  </a:cubicBezTo>
                  <a:cubicBezTo>
                    <a:pt x="57" y="8"/>
                    <a:pt x="68" y="13"/>
                    <a:pt x="79" y="14"/>
                  </a:cubicBezTo>
                  <a:cubicBezTo>
                    <a:pt x="97" y="16"/>
                    <a:pt x="114" y="9"/>
                    <a:pt x="131" y="4"/>
                  </a:cubicBezTo>
                  <a:cubicBezTo>
                    <a:pt x="148" y="0"/>
                    <a:pt x="168" y="0"/>
                    <a:pt x="180" y="13"/>
                  </a:cubicBezTo>
                  <a:cubicBezTo>
                    <a:pt x="192" y="26"/>
                    <a:pt x="191" y="48"/>
                    <a:pt x="206" y="58"/>
                  </a:cubicBezTo>
                  <a:cubicBezTo>
                    <a:pt x="213" y="62"/>
                    <a:pt x="221" y="62"/>
                    <a:pt x="228" y="66"/>
                  </a:cubicBezTo>
                  <a:cubicBezTo>
                    <a:pt x="236" y="70"/>
                    <a:pt x="243" y="76"/>
                    <a:pt x="247" y="84"/>
                  </a:cubicBezTo>
                  <a:cubicBezTo>
                    <a:pt x="259" y="102"/>
                    <a:pt x="264" y="124"/>
                    <a:pt x="262" y="145"/>
                  </a:cubicBezTo>
                  <a:cubicBezTo>
                    <a:pt x="261" y="157"/>
                    <a:pt x="257" y="168"/>
                    <a:pt x="256" y="180"/>
                  </a:cubicBezTo>
                  <a:cubicBezTo>
                    <a:pt x="255" y="192"/>
                    <a:pt x="255" y="204"/>
                    <a:pt x="258" y="216"/>
                  </a:cubicBezTo>
                  <a:cubicBezTo>
                    <a:pt x="261" y="228"/>
                    <a:pt x="268" y="241"/>
                    <a:pt x="280" y="244"/>
                  </a:cubicBezTo>
                  <a:cubicBezTo>
                    <a:pt x="283" y="245"/>
                    <a:pt x="286" y="246"/>
                    <a:pt x="288" y="247"/>
                  </a:cubicBezTo>
                  <a:cubicBezTo>
                    <a:pt x="295" y="252"/>
                    <a:pt x="294" y="262"/>
                    <a:pt x="292" y="270"/>
                  </a:cubicBezTo>
                  <a:cubicBezTo>
                    <a:pt x="285" y="302"/>
                    <a:pt x="285" y="302"/>
                    <a:pt x="285" y="302"/>
                  </a:cubicBezTo>
                  <a:cubicBezTo>
                    <a:pt x="292" y="308"/>
                    <a:pt x="303" y="305"/>
                    <a:pt x="309" y="311"/>
                  </a:cubicBezTo>
                  <a:cubicBezTo>
                    <a:pt x="312" y="313"/>
                    <a:pt x="314" y="316"/>
                    <a:pt x="315" y="320"/>
                  </a:cubicBezTo>
                  <a:cubicBezTo>
                    <a:pt x="321" y="338"/>
                    <a:pt x="316" y="359"/>
                    <a:pt x="300" y="372"/>
                  </a:cubicBezTo>
                  <a:cubicBezTo>
                    <a:pt x="292" y="379"/>
                    <a:pt x="282" y="384"/>
                    <a:pt x="281" y="394"/>
                  </a:cubicBezTo>
                  <a:cubicBezTo>
                    <a:pt x="281" y="397"/>
                    <a:pt x="281" y="401"/>
                    <a:pt x="280" y="404"/>
                  </a:cubicBezTo>
                  <a:cubicBezTo>
                    <a:pt x="277" y="408"/>
                    <a:pt x="271" y="408"/>
                    <a:pt x="266" y="407"/>
                  </a:cubicBezTo>
                  <a:cubicBezTo>
                    <a:pt x="262" y="406"/>
                    <a:pt x="258" y="405"/>
                    <a:pt x="254" y="402"/>
                  </a:cubicBezTo>
                  <a:cubicBezTo>
                    <a:pt x="249" y="398"/>
                    <a:pt x="248" y="390"/>
                    <a:pt x="244" y="384"/>
                  </a:cubicBezTo>
                  <a:cubicBezTo>
                    <a:pt x="240" y="378"/>
                    <a:pt x="232" y="375"/>
                    <a:pt x="224" y="375"/>
                  </a:cubicBezTo>
                  <a:cubicBezTo>
                    <a:pt x="217" y="375"/>
                    <a:pt x="210" y="377"/>
                    <a:pt x="202" y="377"/>
                  </a:cubicBezTo>
                  <a:cubicBezTo>
                    <a:pt x="185" y="378"/>
                    <a:pt x="168" y="372"/>
                    <a:pt x="155" y="360"/>
                  </a:cubicBezTo>
                  <a:cubicBezTo>
                    <a:pt x="147" y="353"/>
                    <a:pt x="141" y="344"/>
                    <a:pt x="142" y="334"/>
                  </a:cubicBezTo>
                  <a:cubicBezTo>
                    <a:pt x="142" y="328"/>
                    <a:pt x="145" y="322"/>
                    <a:pt x="146" y="316"/>
                  </a:cubicBezTo>
                  <a:cubicBezTo>
                    <a:pt x="149" y="299"/>
                    <a:pt x="138" y="283"/>
                    <a:pt x="125" y="270"/>
                  </a:cubicBezTo>
                  <a:cubicBezTo>
                    <a:pt x="113" y="258"/>
                    <a:pt x="98" y="247"/>
                    <a:pt x="92" y="230"/>
                  </a:cubicBezTo>
                  <a:cubicBezTo>
                    <a:pt x="84" y="210"/>
                    <a:pt x="92" y="187"/>
                    <a:pt x="90" y="166"/>
                  </a:cubicBezTo>
                  <a:cubicBezTo>
                    <a:pt x="86" y="127"/>
                    <a:pt x="53" y="97"/>
                    <a:pt x="20" y="81"/>
                  </a:cubicBezTo>
                  <a:cubicBezTo>
                    <a:pt x="12" y="77"/>
                    <a:pt x="0" y="67"/>
                    <a:pt x="8" y="57"/>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0" name="ïṡlïḑe"/>
            <p:cNvSpPr/>
            <p:nvPr/>
          </p:nvSpPr>
          <p:spPr bwMode="auto">
            <a:xfrm>
              <a:off x="15934" y="6919"/>
              <a:ext cx="55" cy="109"/>
            </a:xfrm>
            <a:custGeom>
              <a:avLst/>
              <a:gdLst>
                <a:gd name="T0" fmla="*/ 33 w 33"/>
                <a:gd name="T1" fmla="*/ 0 h 65"/>
                <a:gd name="T2" fmla="*/ 15 w 33"/>
                <a:gd name="T3" fmla="*/ 14 h 65"/>
                <a:gd name="T4" fmla="*/ 13 w 33"/>
                <a:gd name="T5" fmla="*/ 44 h 65"/>
                <a:gd name="T6" fmla="*/ 5 w 33"/>
                <a:gd name="T7" fmla="*/ 50 h 65"/>
                <a:gd name="T8" fmla="*/ 5 w 33"/>
                <a:gd name="T9" fmla="*/ 65 h 65"/>
                <a:gd name="T10" fmla="*/ 5 w 33"/>
                <a:gd name="T11" fmla="*/ 50 h 65"/>
                <a:gd name="T12" fmla="*/ 13 w 33"/>
                <a:gd name="T13" fmla="*/ 44 h 65"/>
                <a:gd name="T14" fmla="*/ 15 w 33"/>
                <a:gd name="T15" fmla="*/ 14 h 65"/>
                <a:gd name="T16" fmla="*/ 33 w 33"/>
                <a:gd name="T17" fmla="*/ 0 h 65"/>
                <a:gd name="T18" fmla="*/ 33 w 33"/>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5">
                  <a:moveTo>
                    <a:pt x="33" y="0"/>
                  </a:moveTo>
                  <a:cubicBezTo>
                    <a:pt x="25" y="1"/>
                    <a:pt x="17" y="6"/>
                    <a:pt x="15" y="14"/>
                  </a:cubicBezTo>
                  <a:cubicBezTo>
                    <a:pt x="13" y="24"/>
                    <a:pt x="20" y="36"/>
                    <a:pt x="13" y="44"/>
                  </a:cubicBezTo>
                  <a:cubicBezTo>
                    <a:pt x="10" y="46"/>
                    <a:pt x="7" y="48"/>
                    <a:pt x="5" y="50"/>
                  </a:cubicBezTo>
                  <a:cubicBezTo>
                    <a:pt x="0" y="55"/>
                    <a:pt x="2" y="60"/>
                    <a:pt x="5" y="65"/>
                  </a:cubicBezTo>
                  <a:cubicBezTo>
                    <a:pt x="2" y="60"/>
                    <a:pt x="1" y="55"/>
                    <a:pt x="5" y="50"/>
                  </a:cubicBezTo>
                  <a:cubicBezTo>
                    <a:pt x="7" y="48"/>
                    <a:pt x="11" y="47"/>
                    <a:pt x="13" y="44"/>
                  </a:cubicBezTo>
                  <a:cubicBezTo>
                    <a:pt x="20" y="37"/>
                    <a:pt x="13" y="24"/>
                    <a:pt x="15" y="14"/>
                  </a:cubicBezTo>
                  <a:cubicBezTo>
                    <a:pt x="17" y="7"/>
                    <a:pt x="25" y="2"/>
                    <a:pt x="33" y="0"/>
                  </a:cubicBezTo>
                  <a:cubicBezTo>
                    <a:pt x="33" y="0"/>
                    <a:pt x="33" y="0"/>
                    <a:pt x="3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1" name="ïślídê"/>
            <p:cNvSpPr/>
            <p:nvPr/>
          </p:nvSpPr>
          <p:spPr bwMode="auto">
            <a:xfrm>
              <a:off x="16169" y="7435"/>
              <a:ext cx="4" cy="19"/>
            </a:xfrm>
            <a:custGeom>
              <a:avLst/>
              <a:gdLst>
                <a:gd name="T0" fmla="*/ 3 w 3"/>
                <a:gd name="T1" fmla="*/ 0 h 12"/>
                <a:gd name="T2" fmla="*/ 3 w 3"/>
                <a:gd name="T3" fmla="*/ 1 h 12"/>
                <a:gd name="T4" fmla="*/ 0 w 3"/>
                <a:gd name="T5" fmla="*/ 12 h 12"/>
                <a:gd name="T6" fmla="*/ 3 w 3"/>
                <a:gd name="T7" fmla="*/ 1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cubicBezTo>
                    <a:pt x="3" y="1"/>
                    <a:pt x="3" y="1"/>
                    <a:pt x="3" y="1"/>
                  </a:cubicBezTo>
                  <a:cubicBezTo>
                    <a:pt x="2" y="5"/>
                    <a:pt x="1" y="8"/>
                    <a:pt x="0" y="12"/>
                  </a:cubicBezTo>
                  <a:cubicBezTo>
                    <a:pt x="1" y="9"/>
                    <a:pt x="2" y="5"/>
                    <a:pt x="3" y="1"/>
                  </a:cubicBezTo>
                  <a:cubicBezTo>
                    <a:pt x="3" y="1"/>
                    <a:pt x="3" y="1"/>
                    <a:pt x="3"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2" name="iŝḷidé"/>
            <p:cNvSpPr/>
            <p:nvPr/>
          </p:nvSpPr>
          <p:spPr bwMode="auto">
            <a:xfrm>
              <a:off x="16398" y="7574"/>
              <a:ext cx="2" cy="10"/>
            </a:xfrm>
            <a:custGeom>
              <a:avLst/>
              <a:gdLst>
                <a:gd name="T0" fmla="*/ 1 w 1"/>
                <a:gd name="T1" fmla="*/ 0 h 6"/>
                <a:gd name="T2" fmla="*/ 0 w 1"/>
                <a:gd name="T3" fmla="*/ 6 h 6"/>
                <a:gd name="T4" fmla="*/ 0 w 1"/>
                <a:gd name="T5" fmla="*/ 5 h 6"/>
                <a:gd name="T6" fmla="*/ 1 w 1"/>
                <a:gd name="T7" fmla="*/ 0 h 6"/>
                <a:gd name="T8" fmla="*/ 1 w 1"/>
                <a:gd name="T9" fmla="*/ 0 h 6"/>
              </a:gdLst>
              <a:ahLst/>
              <a:cxnLst>
                <a:cxn ang="0">
                  <a:pos x="T0" y="T1"/>
                </a:cxn>
                <a:cxn ang="0">
                  <a:pos x="T2" y="T3"/>
                </a:cxn>
                <a:cxn ang="0">
                  <a:pos x="T4" y="T5"/>
                </a:cxn>
                <a:cxn ang="0">
                  <a:pos x="T6" y="T7"/>
                </a:cxn>
                <a:cxn ang="0">
                  <a:pos x="T8" y="T9"/>
                </a:cxn>
              </a:cxnLst>
              <a:rect l="0" t="0" r="r" b="b"/>
              <a:pathLst>
                <a:path w="1" h="6">
                  <a:moveTo>
                    <a:pt x="1" y="0"/>
                  </a:moveTo>
                  <a:cubicBezTo>
                    <a:pt x="1" y="2"/>
                    <a:pt x="0" y="4"/>
                    <a:pt x="0" y="6"/>
                  </a:cubicBezTo>
                  <a:cubicBezTo>
                    <a:pt x="0" y="5"/>
                    <a:pt x="0" y="5"/>
                    <a:pt x="0" y="5"/>
                  </a:cubicBezTo>
                  <a:cubicBezTo>
                    <a:pt x="1" y="4"/>
                    <a:pt x="1" y="2"/>
                    <a:pt x="1" y="0"/>
                  </a:cubicBezTo>
                  <a:cubicBezTo>
                    <a:pt x="1" y="0"/>
                    <a:pt x="1" y="0"/>
                    <a:pt x="1"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3" name="îSlíďé"/>
            <p:cNvSpPr/>
            <p:nvPr/>
          </p:nvSpPr>
          <p:spPr bwMode="auto">
            <a:xfrm>
              <a:off x="15936" y="6919"/>
              <a:ext cx="464" cy="669"/>
            </a:xfrm>
            <a:custGeom>
              <a:avLst/>
              <a:gdLst>
                <a:gd name="T0" fmla="*/ 32 w 277"/>
                <a:gd name="T1" fmla="*/ 0 h 400"/>
                <a:gd name="T2" fmla="*/ 14 w 277"/>
                <a:gd name="T3" fmla="*/ 14 h 400"/>
                <a:gd name="T4" fmla="*/ 12 w 277"/>
                <a:gd name="T5" fmla="*/ 44 h 400"/>
                <a:gd name="T6" fmla="*/ 4 w 277"/>
                <a:gd name="T7" fmla="*/ 50 h 400"/>
                <a:gd name="T8" fmla="*/ 4 w 277"/>
                <a:gd name="T9" fmla="*/ 65 h 400"/>
                <a:gd name="T10" fmla="*/ 16 w 277"/>
                <a:gd name="T11" fmla="*/ 73 h 400"/>
                <a:gd name="T12" fmla="*/ 86 w 277"/>
                <a:gd name="T13" fmla="*/ 158 h 400"/>
                <a:gd name="T14" fmla="*/ 88 w 277"/>
                <a:gd name="T15" fmla="*/ 223 h 400"/>
                <a:gd name="T16" fmla="*/ 121 w 277"/>
                <a:gd name="T17" fmla="*/ 263 h 400"/>
                <a:gd name="T18" fmla="*/ 142 w 277"/>
                <a:gd name="T19" fmla="*/ 308 h 400"/>
                <a:gd name="T20" fmla="*/ 142 w 277"/>
                <a:gd name="T21" fmla="*/ 309 h 400"/>
                <a:gd name="T22" fmla="*/ 139 w 277"/>
                <a:gd name="T23" fmla="*/ 320 h 400"/>
                <a:gd name="T24" fmla="*/ 138 w 277"/>
                <a:gd name="T25" fmla="*/ 327 h 400"/>
                <a:gd name="T26" fmla="*/ 151 w 277"/>
                <a:gd name="T27" fmla="*/ 353 h 400"/>
                <a:gd name="T28" fmla="*/ 195 w 277"/>
                <a:gd name="T29" fmla="*/ 370 h 400"/>
                <a:gd name="T30" fmla="*/ 198 w 277"/>
                <a:gd name="T31" fmla="*/ 370 h 400"/>
                <a:gd name="T32" fmla="*/ 219 w 277"/>
                <a:gd name="T33" fmla="*/ 368 h 400"/>
                <a:gd name="T34" fmla="*/ 221 w 277"/>
                <a:gd name="T35" fmla="*/ 368 h 400"/>
                <a:gd name="T36" fmla="*/ 222 w 277"/>
                <a:gd name="T37" fmla="*/ 368 h 400"/>
                <a:gd name="T38" fmla="*/ 241 w 277"/>
                <a:gd name="T39" fmla="*/ 377 h 400"/>
                <a:gd name="T40" fmla="*/ 250 w 277"/>
                <a:gd name="T41" fmla="*/ 395 h 400"/>
                <a:gd name="T42" fmla="*/ 262 w 277"/>
                <a:gd name="T43" fmla="*/ 399 h 400"/>
                <a:gd name="T44" fmla="*/ 268 w 277"/>
                <a:gd name="T45" fmla="*/ 400 h 400"/>
                <a:gd name="T46" fmla="*/ 276 w 277"/>
                <a:gd name="T47" fmla="*/ 397 h 400"/>
                <a:gd name="T48" fmla="*/ 277 w 277"/>
                <a:gd name="T49" fmla="*/ 391 h 400"/>
                <a:gd name="T50" fmla="*/ 266 w 277"/>
                <a:gd name="T51" fmla="*/ 386 h 400"/>
                <a:gd name="T52" fmla="*/ 256 w 277"/>
                <a:gd name="T53" fmla="*/ 368 h 400"/>
                <a:gd name="T54" fmla="*/ 237 w 277"/>
                <a:gd name="T55" fmla="*/ 359 h 400"/>
                <a:gd name="T56" fmla="*/ 236 w 277"/>
                <a:gd name="T57" fmla="*/ 359 h 400"/>
                <a:gd name="T58" fmla="*/ 235 w 277"/>
                <a:gd name="T59" fmla="*/ 359 h 400"/>
                <a:gd name="T60" fmla="*/ 214 w 277"/>
                <a:gd name="T61" fmla="*/ 361 h 400"/>
                <a:gd name="T62" fmla="*/ 211 w 277"/>
                <a:gd name="T63" fmla="*/ 361 h 400"/>
                <a:gd name="T64" fmla="*/ 166 w 277"/>
                <a:gd name="T65" fmla="*/ 344 h 400"/>
                <a:gd name="T66" fmla="*/ 154 w 277"/>
                <a:gd name="T67" fmla="*/ 318 h 400"/>
                <a:gd name="T68" fmla="*/ 158 w 277"/>
                <a:gd name="T69" fmla="*/ 300 h 400"/>
                <a:gd name="T70" fmla="*/ 137 w 277"/>
                <a:gd name="T71" fmla="*/ 254 h 400"/>
                <a:gd name="T72" fmla="*/ 103 w 277"/>
                <a:gd name="T73" fmla="*/ 214 h 400"/>
                <a:gd name="T74" fmla="*/ 101 w 277"/>
                <a:gd name="T75" fmla="*/ 149 h 400"/>
                <a:gd name="T76" fmla="*/ 31 w 277"/>
                <a:gd name="T77" fmla="*/ 65 h 400"/>
                <a:gd name="T78" fmla="*/ 19 w 277"/>
                <a:gd name="T79" fmla="*/ 41 h 400"/>
                <a:gd name="T80" fmla="*/ 27 w 277"/>
                <a:gd name="T81" fmla="*/ 35 h 400"/>
                <a:gd name="T82" fmla="*/ 30 w 277"/>
                <a:gd name="T83" fmla="*/ 5 h 400"/>
                <a:gd name="T84" fmla="*/ 32 w 277"/>
                <a:gd name="T8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 h="400">
                  <a:moveTo>
                    <a:pt x="32" y="0"/>
                  </a:moveTo>
                  <a:cubicBezTo>
                    <a:pt x="24" y="2"/>
                    <a:pt x="16" y="7"/>
                    <a:pt x="14" y="14"/>
                  </a:cubicBezTo>
                  <a:cubicBezTo>
                    <a:pt x="12" y="24"/>
                    <a:pt x="19" y="37"/>
                    <a:pt x="12" y="44"/>
                  </a:cubicBezTo>
                  <a:cubicBezTo>
                    <a:pt x="10" y="47"/>
                    <a:pt x="6" y="48"/>
                    <a:pt x="4" y="50"/>
                  </a:cubicBezTo>
                  <a:cubicBezTo>
                    <a:pt x="0" y="55"/>
                    <a:pt x="1" y="60"/>
                    <a:pt x="4" y="65"/>
                  </a:cubicBezTo>
                  <a:cubicBezTo>
                    <a:pt x="7" y="68"/>
                    <a:pt x="12" y="72"/>
                    <a:pt x="16" y="73"/>
                  </a:cubicBezTo>
                  <a:cubicBezTo>
                    <a:pt x="49" y="90"/>
                    <a:pt x="82" y="119"/>
                    <a:pt x="86" y="158"/>
                  </a:cubicBezTo>
                  <a:cubicBezTo>
                    <a:pt x="88" y="180"/>
                    <a:pt x="80" y="203"/>
                    <a:pt x="88" y="223"/>
                  </a:cubicBezTo>
                  <a:cubicBezTo>
                    <a:pt x="94" y="239"/>
                    <a:pt x="109" y="251"/>
                    <a:pt x="121" y="263"/>
                  </a:cubicBezTo>
                  <a:cubicBezTo>
                    <a:pt x="133" y="275"/>
                    <a:pt x="145" y="291"/>
                    <a:pt x="142" y="308"/>
                  </a:cubicBezTo>
                  <a:cubicBezTo>
                    <a:pt x="142" y="309"/>
                    <a:pt x="142" y="309"/>
                    <a:pt x="142" y="309"/>
                  </a:cubicBezTo>
                  <a:cubicBezTo>
                    <a:pt x="141" y="313"/>
                    <a:pt x="140" y="317"/>
                    <a:pt x="139" y="320"/>
                  </a:cubicBezTo>
                  <a:cubicBezTo>
                    <a:pt x="139" y="322"/>
                    <a:pt x="138" y="325"/>
                    <a:pt x="138" y="327"/>
                  </a:cubicBezTo>
                  <a:cubicBezTo>
                    <a:pt x="137" y="337"/>
                    <a:pt x="144" y="346"/>
                    <a:pt x="151" y="353"/>
                  </a:cubicBezTo>
                  <a:cubicBezTo>
                    <a:pt x="163" y="364"/>
                    <a:pt x="179" y="370"/>
                    <a:pt x="195" y="370"/>
                  </a:cubicBezTo>
                  <a:cubicBezTo>
                    <a:pt x="196" y="370"/>
                    <a:pt x="197" y="370"/>
                    <a:pt x="198" y="370"/>
                  </a:cubicBezTo>
                  <a:cubicBezTo>
                    <a:pt x="205" y="370"/>
                    <a:pt x="212" y="368"/>
                    <a:pt x="219" y="368"/>
                  </a:cubicBezTo>
                  <a:cubicBezTo>
                    <a:pt x="220" y="368"/>
                    <a:pt x="220" y="368"/>
                    <a:pt x="221" y="368"/>
                  </a:cubicBezTo>
                  <a:cubicBezTo>
                    <a:pt x="221" y="368"/>
                    <a:pt x="221" y="368"/>
                    <a:pt x="222" y="368"/>
                  </a:cubicBezTo>
                  <a:cubicBezTo>
                    <a:pt x="229" y="368"/>
                    <a:pt x="236" y="371"/>
                    <a:pt x="241" y="377"/>
                  </a:cubicBezTo>
                  <a:cubicBezTo>
                    <a:pt x="245" y="383"/>
                    <a:pt x="245" y="391"/>
                    <a:pt x="250" y="395"/>
                  </a:cubicBezTo>
                  <a:cubicBezTo>
                    <a:pt x="254" y="398"/>
                    <a:pt x="258" y="399"/>
                    <a:pt x="262" y="399"/>
                  </a:cubicBezTo>
                  <a:cubicBezTo>
                    <a:pt x="264" y="400"/>
                    <a:pt x="266" y="400"/>
                    <a:pt x="268" y="400"/>
                  </a:cubicBezTo>
                  <a:cubicBezTo>
                    <a:pt x="271" y="400"/>
                    <a:pt x="274" y="399"/>
                    <a:pt x="276" y="397"/>
                  </a:cubicBezTo>
                  <a:cubicBezTo>
                    <a:pt x="276" y="395"/>
                    <a:pt x="277" y="393"/>
                    <a:pt x="277" y="391"/>
                  </a:cubicBezTo>
                  <a:cubicBezTo>
                    <a:pt x="273" y="390"/>
                    <a:pt x="269" y="389"/>
                    <a:pt x="266" y="386"/>
                  </a:cubicBezTo>
                  <a:cubicBezTo>
                    <a:pt x="261" y="382"/>
                    <a:pt x="260" y="374"/>
                    <a:pt x="256" y="368"/>
                  </a:cubicBezTo>
                  <a:cubicBezTo>
                    <a:pt x="251" y="363"/>
                    <a:pt x="244" y="359"/>
                    <a:pt x="237" y="359"/>
                  </a:cubicBezTo>
                  <a:cubicBezTo>
                    <a:pt x="237" y="359"/>
                    <a:pt x="236" y="359"/>
                    <a:pt x="236" y="359"/>
                  </a:cubicBezTo>
                  <a:cubicBezTo>
                    <a:pt x="236" y="359"/>
                    <a:pt x="235" y="359"/>
                    <a:pt x="235" y="359"/>
                  </a:cubicBezTo>
                  <a:cubicBezTo>
                    <a:pt x="228" y="359"/>
                    <a:pt x="221" y="361"/>
                    <a:pt x="214" y="361"/>
                  </a:cubicBezTo>
                  <a:cubicBezTo>
                    <a:pt x="213" y="361"/>
                    <a:pt x="212" y="361"/>
                    <a:pt x="211" y="361"/>
                  </a:cubicBezTo>
                  <a:cubicBezTo>
                    <a:pt x="194" y="361"/>
                    <a:pt x="179" y="355"/>
                    <a:pt x="166" y="344"/>
                  </a:cubicBezTo>
                  <a:cubicBezTo>
                    <a:pt x="159" y="337"/>
                    <a:pt x="153" y="328"/>
                    <a:pt x="154" y="318"/>
                  </a:cubicBezTo>
                  <a:cubicBezTo>
                    <a:pt x="154" y="312"/>
                    <a:pt x="157" y="306"/>
                    <a:pt x="158" y="300"/>
                  </a:cubicBezTo>
                  <a:cubicBezTo>
                    <a:pt x="161" y="283"/>
                    <a:pt x="149" y="267"/>
                    <a:pt x="137" y="254"/>
                  </a:cubicBezTo>
                  <a:cubicBezTo>
                    <a:pt x="124" y="242"/>
                    <a:pt x="110" y="231"/>
                    <a:pt x="103" y="214"/>
                  </a:cubicBezTo>
                  <a:cubicBezTo>
                    <a:pt x="96" y="194"/>
                    <a:pt x="103" y="171"/>
                    <a:pt x="101" y="149"/>
                  </a:cubicBezTo>
                  <a:cubicBezTo>
                    <a:pt x="98" y="111"/>
                    <a:pt x="64" y="81"/>
                    <a:pt x="31" y="65"/>
                  </a:cubicBezTo>
                  <a:cubicBezTo>
                    <a:pt x="23" y="61"/>
                    <a:pt x="11" y="51"/>
                    <a:pt x="19" y="41"/>
                  </a:cubicBezTo>
                  <a:cubicBezTo>
                    <a:pt x="22" y="39"/>
                    <a:pt x="25" y="37"/>
                    <a:pt x="27" y="35"/>
                  </a:cubicBezTo>
                  <a:cubicBezTo>
                    <a:pt x="34" y="28"/>
                    <a:pt x="27" y="15"/>
                    <a:pt x="30" y="5"/>
                  </a:cubicBezTo>
                  <a:cubicBezTo>
                    <a:pt x="30" y="4"/>
                    <a:pt x="31" y="2"/>
                    <a:pt x="32"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4" name="î$ļíḓè"/>
            <p:cNvSpPr/>
            <p:nvPr/>
          </p:nvSpPr>
          <p:spPr bwMode="auto">
            <a:xfrm>
              <a:off x="14276" y="4476"/>
              <a:ext cx="1797" cy="2694"/>
            </a:xfrm>
            <a:custGeom>
              <a:avLst/>
              <a:gdLst>
                <a:gd name="T0" fmla="*/ 676 w 1074"/>
                <a:gd name="T1" fmla="*/ 1611 h 1611"/>
                <a:gd name="T2" fmla="*/ 399 w 1074"/>
                <a:gd name="T3" fmla="*/ 1611 h 1611"/>
                <a:gd name="T4" fmla="*/ 399 w 1074"/>
                <a:gd name="T5" fmla="*/ 1338 h 1611"/>
                <a:gd name="T6" fmla="*/ 676 w 1074"/>
                <a:gd name="T7" fmla="*/ 1338 h 1611"/>
                <a:gd name="T8" fmla="*/ 676 w 1074"/>
                <a:gd name="T9" fmla="*/ 1611 h 1611"/>
                <a:gd name="T10" fmla="*/ 672 w 1074"/>
                <a:gd name="T11" fmla="*/ 1200 h 1611"/>
                <a:gd name="T12" fmla="*/ 403 w 1074"/>
                <a:gd name="T13" fmla="*/ 1200 h 1611"/>
                <a:gd name="T14" fmla="*/ 806 w 1074"/>
                <a:gd name="T15" fmla="*/ 533 h 1611"/>
                <a:gd name="T16" fmla="*/ 537 w 1074"/>
                <a:gd name="T17" fmla="*/ 267 h 1611"/>
                <a:gd name="T18" fmla="*/ 269 w 1074"/>
                <a:gd name="T19" fmla="*/ 537 h 1611"/>
                <a:gd name="T20" fmla="*/ 0 w 1074"/>
                <a:gd name="T21" fmla="*/ 537 h 1611"/>
                <a:gd name="T22" fmla="*/ 535 w 1074"/>
                <a:gd name="T23" fmla="*/ 0 h 1611"/>
                <a:gd name="T24" fmla="*/ 537 w 1074"/>
                <a:gd name="T25" fmla="*/ 0 h 1611"/>
                <a:gd name="T26" fmla="*/ 1074 w 1074"/>
                <a:gd name="T27" fmla="*/ 533 h 1611"/>
                <a:gd name="T28" fmla="*/ 671 w 1074"/>
                <a:gd name="T29" fmla="*/ 1200 h 1611"/>
                <a:gd name="T30" fmla="*/ 672 w 1074"/>
                <a:gd name="T31" fmla="*/ 1200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4" h="1611">
                  <a:moveTo>
                    <a:pt x="676" y="1611"/>
                  </a:moveTo>
                  <a:cubicBezTo>
                    <a:pt x="399" y="1611"/>
                    <a:pt x="399" y="1611"/>
                    <a:pt x="399" y="1611"/>
                  </a:cubicBezTo>
                  <a:cubicBezTo>
                    <a:pt x="399" y="1338"/>
                    <a:pt x="399" y="1338"/>
                    <a:pt x="399" y="1338"/>
                  </a:cubicBezTo>
                  <a:cubicBezTo>
                    <a:pt x="676" y="1338"/>
                    <a:pt x="676" y="1338"/>
                    <a:pt x="676" y="1338"/>
                  </a:cubicBezTo>
                  <a:lnTo>
                    <a:pt x="676" y="1611"/>
                  </a:lnTo>
                  <a:close/>
                  <a:moveTo>
                    <a:pt x="672" y="1200"/>
                  </a:moveTo>
                  <a:cubicBezTo>
                    <a:pt x="403" y="1200"/>
                    <a:pt x="403" y="1200"/>
                    <a:pt x="403" y="1200"/>
                  </a:cubicBezTo>
                  <a:cubicBezTo>
                    <a:pt x="403" y="776"/>
                    <a:pt x="806" y="801"/>
                    <a:pt x="806" y="533"/>
                  </a:cubicBezTo>
                  <a:cubicBezTo>
                    <a:pt x="806" y="385"/>
                    <a:pt x="685" y="267"/>
                    <a:pt x="537" y="267"/>
                  </a:cubicBezTo>
                  <a:cubicBezTo>
                    <a:pt x="389" y="267"/>
                    <a:pt x="269" y="394"/>
                    <a:pt x="269" y="537"/>
                  </a:cubicBezTo>
                  <a:cubicBezTo>
                    <a:pt x="0" y="537"/>
                    <a:pt x="0" y="537"/>
                    <a:pt x="0" y="537"/>
                  </a:cubicBezTo>
                  <a:cubicBezTo>
                    <a:pt x="0" y="241"/>
                    <a:pt x="239" y="0"/>
                    <a:pt x="535" y="0"/>
                  </a:cubicBezTo>
                  <a:cubicBezTo>
                    <a:pt x="536" y="0"/>
                    <a:pt x="536" y="0"/>
                    <a:pt x="537" y="0"/>
                  </a:cubicBezTo>
                  <a:cubicBezTo>
                    <a:pt x="834" y="0"/>
                    <a:pt x="1074" y="236"/>
                    <a:pt x="1074" y="533"/>
                  </a:cubicBezTo>
                  <a:cubicBezTo>
                    <a:pt x="1074" y="868"/>
                    <a:pt x="671" y="906"/>
                    <a:pt x="671" y="1200"/>
                  </a:cubicBezTo>
                  <a:lnTo>
                    <a:pt x="672" y="1200"/>
                  </a:lnTo>
                  <a:close/>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5" name="išḻïḋé"/>
            <p:cNvSpPr/>
            <p:nvPr/>
          </p:nvSpPr>
          <p:spPr bwMode="auto">
            <a:xfrm>
              <a:off x="12806" y="6342"/>
              <a:ext cx="462" cy="690"/>
            </a:xfrm>
            <a:custGeom>
              <a:avLst/>
              <a:gdLst>
                <a:gd name="T0" fmla="*/ 174 w 276"/>
                <a:gd name="T1" fmla="*/ 343 h 413"/>
                <a:gd name="T2" fmla="*/ 102 w 276"/>
                <a:gd name="T3" fmla="*/ 343 h 413"/>
                <a:gd name="T4" fmla="*/ 102 w 276"/>
                <a:gd name="T5" fmla="*/ 413 h 413"/>
                <a:gd name="T6" fmla="*/ 174 w 276"/>
                <a:gd name="T7" fmla="*/ 413 h 413"/>
                <a:gd name="T8" fmla="*/ 174 w 276"/>
                <a:gd name="T9" fmla="*/ 343 h 413"/>
                <a:gd name="T10" fmla="*/ 138 w 276"/>
                <a:gd name="T11" fmla="*/ 0 h 413"/>
                <a:gd name="T12" fmla="*/ 0 w 276"/>
                <a:gd name="T13" fmla="*/ 136 h 413"/>
                <a:gd name="T14" fmla="*/ 69 w 276"/>
                <a:gd name="T15" fmla="*/ 136 h 413"/>
                <a:gd name="T16" fmla="*/ 138 w 276"/>
                <a:gd name="T17" fmla="*/ 67 h 413"/>
                <a:gd name="T18" fmla="*/ 138 w 276"/>
                <a:gd name="T19" fmla="*/ 67 h 413"/>
                <a:gd name="T20" fmla="*/ 138 w 276"/>
                <a:gd name="T21" fmla="*/ 67 h 413"/>
                <a:gd name="T22" fmla="*/ 207 w 276"/>
                <a:gd name="T23" fmla="*/ 135 h 413"/>
                <a:gd name="T24" fmla="*/ 103 w 276"/>
                <a:gd name="T25" fmla="*/ 307 h 413"/>
                <a:gd name="T26" fmla="*/ 172 w 276"/>
                <a:gd name="T27" fmla="*/ 307 h 413"/>
                <a:gd name="T28" fmla="*/ 172 w 276"/>
                <a:gd name="T29" fmla="*/ 307 h 413"/>
                <a:gd name="T30" fmla="*/ 276 w 276"/>
                <a:gd name="T31" fmla="*/ 135 h 413"/>
                <a:gd name="T32" fmla="*/ 140 w 276"/>
                <a:gd name="T33" fmla="*/ 0 h 413"/>
                <a:gd name="T34" fmla="*/ 138 w 276"/>
                <a:gd name="T3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413">
                  <a:moveTo>
                    <a:pt x="174" y="343"/>
                  </a:moveTo>
                  <a:cubicBezTo>
                    <a:pt x="102" y="343"/>
                    <a:pt x="102" y="343"/>
                    <a:pt x="102" y="343"/>
                  </a:cubicBezTo>
                  <a:cubicBezTo>
                    <a:pt x="102" y="413"/>
                    <a:pt x="102" y="413"/>
                    <a:pt x="102" y="413"/>
                  </a:cubicBezTo>
                  <a:cubicBezTo>
                    <a:pt x="174" y="413"/>
                    <a:pt x="174" y="413"/>
                    <a:pt x="174" y="413"/>
                  </a:cubicBezTo>
                  <a:cubicBezTo>
                    <a:pt x="174" y="343"/>
                    <a:pt x="174" y="343"/>
                    <a:pt x="174" y="343"/>
                  </a:cubicBezTo>
                  <a:moveTo>
                    <a:pt x="138" y="0"/>
                  </a:moveTo>
                  <a:cubicBezTo>
                    <a:pt x="62" y="0"/>
                    <a:pt x="1" y="61"/>
                    <a:pt x="0" y="136"/>
                  </a:cubicBezTo>
                  <a:cubicBezTo>
                    <a:pt x="69" y="136"/>
                    <a:pt x="69" y="136"/>
                    <a:pt x="69" y="136"/>
                  </a:cubicBezTo>
                  <a:cubicBezTo>
                    <a:pt x="69" y="98"/>
                    <a:pt x="100" y="68"/>
                    <a:pt x="138" y="67"/>
                  </a:cubicBezTo>
                  <a:cubicBezTo>
                    <a:pt x="138" y="67"/>
                    <a:pt x="138" y="67"/>
                    <a:pt x="138" y="67"/>
                  </a:cubicBezTo>
                  <a:cubicBezTo>
                    <a:pt x="138" y="67"/>
                    <a:pt x="138" y="67"/>
                    <a:pt x="138" y="67"/>
                  </a:cubicBezTo>
                  <a:cubicBezTo>
                    <a:pt x="176" y="67"/>
                    <a:pt x="207" y="97"/>
                    <a:pt x="207" y="135"/>
                  </a:cubicBezTo>
                  <a:cubicBezTo>
                    <a:pt x="207" y="205"/>
                    <a:pt x="103" y="198"/>
                    <a:pt x="103" y="307"/>
                  </a:cubicBezTo>
                  <a:cubicBezTo>
                    <a:pt x="172" y="307"/>
                    <a:pt x="172" y="307"/>
                    <a:pt x="172" y="307"/>
                  </a:cubicBezTo>
                  <a:cubicBezTo>
                    <a:pt x="172" y="307"/>
                    <a:pt x="172" y="307"/>
                    <a:pt x="172" y="307"/>
                  </a:cubicBezTo>
                  <a:cubicBezTo>
                    <a:pt x="172" y="232"/>
                    <a:pt x="276" y="222"/>
                    <a:pt x="276" y="135"/>
                  </a:cubicBezTo>
                  <a:cubicBezTo>
                    <a:pt x="275" y="61"/>
                    <a:pt x="214" y="1"/>
                    <a:pt x="140" y="0"/>
                  </a:cubicBezTo>
                  <a:cubicBezTo>
                    <a:pt x="139" y="0"/>
                    <a:pt x="139" y="0"/>
                    <a:pt x="138" y="0"/>
                  </a:cubicBezTo>
                </a:path>
              </a:pathLst>
            </a:custGeom>
            <a:solidFill>
              <a:srgbClr val="4285F4">
                <a:alpha val="20000"/>
              </a:srgbClr>
            </a:solidFill>
            <a:ln>
              <a:noFill/>
            </a:ln>
          </p:spPr>
          <p:txBody>
            <a:bodyPr anchor="ctr"/>
            <a:p>
              <a:pPr algn="ctr"/>
            </a:p>
          </p:txBody>
        </p:sp>
        <p:sp>
          <p:nvSpPr>
            <p:cNvPr id="106" name="ïṥlïḍe"/>
            <p:cNvSpPr/>
            <p:nvPr/>
          </p:nvSpPr>
          <p:spPr bwMode="auto">
            <a:xfrm>
              <a:off x="13711" y="7160"/>
              <a:ext cx="462" cy="692"/>
            </a:xfrm>
            <a:custGeom>
              <a:avLst/>
              <a:gdLst>
                <a:gd name="T0" fmla="*/ 174 w 277"/>
                <a:gd name="T1" fmla="*/ 343 h 413"/>
                <a:gd name="T2" fmla="*/ 103 w 277"/>
                <a:gd name="T3" fmla="*/ 343 h 413"/>
                <a:gd name="T4" fmla="*/ 103 w 277"/>
                <a:gd name="T5" fmla="*/ 413 h 413"/>
                <a:gd name="T6" fmla="*/ 174 w 277"/>
                <a:gd name="T7" fmla="*/ 413 h 413"/>
                <a:gd name="T8" fmla="*/ 174 w 277"/>
                <a:gd name="T9" fmla="*/ 343 h 413"/>
                <a:gd name="T10" fmla="*/ 138 w 277"/>
                <a:gd name="T11" fmla="*/ 0 h 413"/>
                <a:gd name="T12" fmla="*/ 0 w 277"/>
                <a:gd name="T13" fmla="*/ 136 h 413"/>
                <a:gd name="T14" fmla="*/ 69 w 277"/>
                <a:gd name="T15" fmla="*/ 136 h 413"/>
                <a:gd name="T16" fmla="*/ 138 w 277"/>
                <a:gd name="T17" fmla="*/ 67 h 413"/>
                <a:gd name="T18" fmla="*/ 138 w 277"/>
                <a:gd name="T19" fmla="*/ 67 h 413"/>
                <a:gd name="T20" fmla="*/ 139 w 277"/>
                <a:gd name="T21" fmla="*/ 67 h 413"/>
                <a:gd name="T22" fmla="*/ 207 w 277"/>
                <a:gd name="T23" fmla="*/ 135 h 413"/>
                <a:gd name="T24" fmla="*/ 104 w 277"/>
                <a:gd name="T25" fmla="*/ 307 h 413"/>
                <a:gd name="T26" fmla="*/ 173 w 277"/>
                <a:gd name="T27" fmla="*/ 307 h 413"/>
                <a:gd name="T28" fmla="*/ 276 w 277"/>
                <a:gd name="T29" fmla="*/ 135 h 413"/>
                <a:gd name="T30" fmla="*/ 140 w 277"/>
                <a:gd name="T31" fmla="*/ 0 h 413"/>
                <a:gd name="T32" fmla="*/ 138 w 277"/>
                <a:gd name="T3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413">
                  <a:moveTo>
                    <a:pt x="174" y="343"/>
                  </a:moveTo>
                  <a:cubicBezTo>
                    <a:pt x="103" y="343"/>
                    <a:pt x="103" y="343"/>
                    <a:pt x="103" y="343"/>
                  </a:cubicBezTo>
                  <a:cubicBezTo>
                    <a:pt x="103" y="413"/>
                    <a:pt x="103" y="413"/>
                    <a:pt x="103" y="413"/>
                  </a:cubicBezTo>
                  <a:cubicBezTo>
                    <a:pt x="174" y="413"/>
                    <a:pt x="174" y="413"/>
                    <a:pt x="174" y="413"/>
                  </a:cubicBezTo>
                  <a:cubicBezTo>
                    <a:pt x="174" y="343"/>
                    <a:pt x="174" y="343"/>
                    <a:pt x="174" y="343"/>
                  </a:cubicBezTo>
                  <a:moveTo>
                    <a:pt x="138" y="0"/>
                  </a:moveTo>
                  <a:cubicBezTo>
                    <a:pt x="62" y="0"/>
                    <a:pt x="1" y="60"/>
                    <a:pt x="0" y="136"/>
                  </a:cubicBezTo>
                  <a:cubicBezTo>
                    <a:pt x="69" y="136"/>
                    <a:pt x="69" y="136"/>
                    <a:pt x="69" y="136"/>
                  </a:cubicBezTo>
                  <a:cubicBezTo>
                    <a:pt x="69" y="98"/>
                    <a:pt x="100" y="67"/>
                    <a:pt x="138" y="67"/>
                  </a:cubicBezTo>
                  <a:cubicBezTo>
                    <a:pt x="138" y="67"/>
                    <a:pt x="138" y="67"/>
                    <a:pt x="138" y="67"/>
                  </a:cubicBezTo>
                  <a:cubicBezTo>
                    <a:pt x="138" y="67"/>
                    <a:pt x="139" y="67"/>
                    <a:pt x="139" y="67"/>
                  </a:cubicBezTo>
                  <a:cubicBezTo>
                    <a:pt x="176" y="67"/>
                    <a:pt x="207" y="97"/>
                    <a:pt x="207" y="135"/>
                  </a:cubicBezTo>
                  <a:cubicBezTo>
                    <a:pt x="207" y="204"/>
                    <a:pt x="104" y="198"/>
                    <a:pt x="104" y="307"/>
                  </a:cubicBezTo>
                  <a:cubicBezTo>
                    <a:pt x="173" y="307"/>
                    <a:pt x="173" y="307"/>
                    <a:pt x="173" y="307"/>
                  </a:cubicBezTo>
                  <a:cubicBezTo>
                    <a:pt x="173" y="231"/>
                    <a:pt x="277" y="222"/>
                    <a:pt x="276" y="135"/>
                  </a:cubicBezTo>
                  <a:cubicBezTo>
                    <a:pt x="275" y="60"/>
                    <a:pt x="214" y="1"/>
                    <a:pt x="140" y="0"/>
                  </a:cubicBezTo>
                  <a:cubicBezTo>
                    <a:pt x="139" y="0"/>
                    <a:pt x="139" y="0"/>
                    <a:pt x="138" y="0"/>
                  </a:cubicBezTo>
                </a:path>
              </a:pathLst>
            </a:custGeom>
            <a:solidFill>
              <a:srgbClr val="4285F4">
                <a:alpha val="20000"/>
              </a:srgbClr>
            </a:solidFill>
            <a:ln>
              <a:noFill/>
            </a:ln>
          </p:spPr>
          <p:txBody>
            <a:bodyPr anchor="ctr"/>
            <a:p>
              <a:pPr algn="ctr"/>
            </a:p>
          </p:txBody>
        </p:sp>
        <p:sp>
          <p:nvSpPr>
            <p:cNvPr id="107" name="ïŝľïďe"/>
            <p:cNvSpPr/>
            <p:nvPr/>
          </p:nvSpPr>
          <p:spPr bwMode="auto">
            <a:xfrm>
              <a:off x="14339" y="5899"/>
              <a:ext cx="336" cy="502"/>
            </a:xfrm>
            <a:custGeom>
              <a:avLst/>
              <a:gdLst>
                <a:gd name="T0" fmla="*/ 126 w 201"/>
                <a:gd name="T1" fmla="*/ 250 h 301"/>
                <a:gd name="T2" fmla="*/ 75 w 201"/>
                <a:gd name="T3" fmla="*/ 250 h 301"/>
                <a:gd name="T4" fmla="*/ 75 w 201"/>
                <a:gd name="T5" fmla="*/ 301 h 301"/>
                <a:gd name="T6" fmla="*/ 126 w 201"/>
                <a:gd name="T7" fmla="*/ 301 h 301"/>
                <a:gd name="T8" fmla="*/ 126 w 201"/>
                <a:gd name="T9" fmla="*/ 250 h 301"/>
                <a:gd name="T10" fmla="*/ 101 w 201"/>
                <a:gd name="T11" fmla="*/ 0 h 301"/>
                <a:gd name="T12" fmla="*/ 100 w 201"/>
                <a:gd name="T13" fmla="*/ 0 h 301"/>
                <a:gd name="T14" fmla="*/ 0 w 201"/>
                <a:gd name="T15" fmla="*/ 101 h 301"/>
                <a:gd name="T16" fmla="*/ 50 w 201"/>
                <a:gd name="T17" fmla="*/ 101 h 301"/>
                <a:gd name="T18" fmla="*/ 101 w 201"/>
                <a:gd name="T19" fmla="*/ 50 h 301"/>
                <a:gd name="T20" fmla="*/ 101 w 201"/>
                <a:gd name="T21" fmla="*/ 50 h 301"/>
                <a:gd name="T22" fmla="*/ 101 w 201"/>
                <a:gd name="T23" fmla="*/ 50 h 301"/>
                <a:gd name="T24" fmla="*/ 151 w 201"/>
                <a:gd name="T25" fmla="*/ 100 h 301"/>
                <a:gd name="T26" fmla="*/ 76 w 201"/>
                <a:gd name="T27" fmla="*/ 224 h 301"/>
                <a:gd name="T28" fmla="*/ 126 w 201"/>
                <a:gd name="T29" fmla="*/ 224 h 301"/>
                <a:gd name="T30" fmla="*/ 201 w 201"/>
                <a:gd name="T31" fmla="*/ 100 h 301"/>
                <a:gd name="T32" fmla="*/ 101 w 201"/>
                <a:gd name="T3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301">
                  <a:moveTo>
                    <a:pt x="126" y="250"/>
                  </a:moveTo>
                  <a:cubicBezTo>
                    <a:pt x="75" y="250"/>
                    <a:pt x="75" y="250"/>
                    <a:pt x="75" y="250"/>
                  </a:cubicBezTo>
                  <a:cubicBezTo>
                    <a:pt x="75" y="301"/>
                    <a:pt x="75" y="301"/>
                    <a:pt x="75" y="301"/>
                  </a:cubicBezTo>
                  <a:cubicBezTo>
                    <a:pt x="126" y="301"/>
                    <a:pt x="126" y="301"/>
                    <a:pt x="126" y="301"/>
                  </a:cubicBezTo>
                  <a:cubicBezTo>
                    <a:pt x="126" y="250"/>
                    <a:pt x="126" y="250"/>
                    <a:pt x="126" y="250"/>
                  </a:cubicBezTo>
                  <a:moveTo>
                    <a:pt x="101" y="0"/>
                  </a:moveTo>
                  <a:cubicBezTo>
                    <a:pt x="100" y="0"/>
                    <a:pt x="100" y="0"/>
                    <a:pt x="100" y="0"/>
                  </a:cubicBezTo>
                  <a:cubicBezTo>
                    <a:pt x="45" y="0"/>
                    <a:pt x="0" y="45"/>
                    <a:pt x="0" y="101"/>
                  </a:cubicBezTo>
                  <a:cubicBezTo>
                    <a:pt x="50" y="101"/>
                    <a:pt x="50" y="101"/>
                    <a:pt x="50" y="101"/>
                  </a:cubicBezTo>
                  <a:cubicBezTo>
                    <a:pt x="51" y="73"/>
                    <a:pt x="73" y="51"/>
                    <a:pt x="101" y="50"/>
                  </a:cubicBezTo>
                  <a:cubicBezTo>
                    <a:pt x="101" y="50"/>
                    <a:pt x="101" y="50"/>
                    <a:pt x="101" y="50"/>
                  </a:cubicBezTo>
                  <a:cubicBezTo>
                    <a:pt x="101" y="50"/>
                    <a:pt x="101" y="50"/>
                    <a:pt x="101" y="50"/>
                  </a:cubicBezTo>
                  <a:cubicBezTo>
                    <a:pt x="128" y="50"/>
                    <a:pt x="151" y="72"/>
                    <a:pt x="151" y="100"/>
                  </a:cubicBezTo>
                  <a:cubicBezTo>
                    <a:pt x="151" y="150"/>
                    <a:pt x="76" y="145"/>
                    <a:pt x="76" y="224"/>
                  </a:cubicBezTo>
                  <a:cubicBezTo>
                    <a:pt x="126" y="224"/>
                    <a:pt x="126" y="224"/>
                    <a:pt x="126" y="224"/>
                  </a:cubicBezTo>
                  <a:cubicBezTo>
                    <a:pt x="126" y="170"/>
                    <a:pt x="201" y="162"/>
                    <a:pt x="201" y="100"/>
                  </a:cubicBezTo>
                  <a:cubicBezTo>
                    <a:pt x="201" y="45"/>
                    <a:pt x="156" y="0"/>
                    <a:pt x="101" y="0"/>
                  </a:cubicBezTo>
                </a:path>
              </a:pathLst>
            </a:custGeom>
            <a:solidFill>
              <a:srgbClr val="4285F4">
                <a:alpha val="20000"/>
              </a:srgbClr>
            </a:solidFill>
            <a:ln>
              <a:noFill/>
            </a:ln>
          </p:spPr>
          <p:txBody>
            <a:bodyPr anchor="ctr"/>
            <a:p>
              <a:pPr algn="ctr"/>
            </a:p>
          </p:txBody>
        </p:sp>
        <p:sp>
          <p:nvSpPr>
            <p:cNvPr id="108" name="î$ḻïḍê"/>
            <p:cNvSpPr/>
            <p:nvPr/>
          </p:nvSpPr>
          <p:spPr bwMode="auto">
            <a:xfrm>
              <a:off x="15909" y="6239"/>
              <a:ext cx="191" cy="283"/>
            </a:xfrm>
            <a:custGeom>
              <a:avLst/>
              <a:gdLst>
                <a:gd name="T0" fmla="*/ 72 w 114"/>
                <a:gd name="T1" fmla="*/ 140 h 169"/>
                <a:gd name="T2" fmla="*/ 43 w 114"/>
                <a:gd name="T3" fmla="*/ 140 h 169"/>
                <a:gd name="T4" fmla="*/ 43 w 114"/>
                <a:gd name="T5" fmla="*/ 169 h 169"/>
                <a:gd name="T6" fmla="*/ 72 w 114"/>
                <a:gd name="T7" fmla="*/ 169 h 169"/>
                <a:gd name="T8" fmla="*/ 72 w 114"/>
                <a:gd name="T9" fmla="*/ 140 h 169"/>
                <a:gd name="T10" fmla="*/ 57 w 114"/>
                <a:gd name="T11" fmla="*/ 0 h 169"/>
                <a:gd name="T12" fmla="*/ 0 w 114"/>
                <a:gd name="T13" fmla="*/ 56 h 169"/>
                <a:gd name="T14" fmla="*/ 29 w 114"/>
                <a:gd name="T15" fmla="*/ 56 h 169"/>
                <a:gd name="T16" fmla="*/ 57 w 114"/>
                <a:gd name="T17" fmla="*/ 27 h 169"/>
                <a:gd name="T18" fmla="*/ 57 w 114"/>
                <a:gd name="T19" fmla="*/ 27 h 169"/>
                <a:gd name="T20" fmla="*/ 85 w 114"/>
                <a:gd name="T21" fmla="*/ 55 h 169"/>
                <a:gd name="T22" fmla="*/ 43 w 114"/>
                <a:gd name="T23" fmla="*/ 126 h 169"/>
                <a:gd name="T24" fmla="*/ 71 w 114"/>
                <a:gd name="T25" fmla="*/ 126 h 169"/>
                <a:gd name="T26" fmla="*/ 114 w 114"/>
                <a:gd name="T27" fmla="*/ 55 h 169"/>
                <a:gd name="T28" fmla="*/ 58 w 114"/>
                <a:gd name="T29" fmla="*/ 0 h 169"/>
                <a:gd name="T30" fmla="*/ 57 w 114"/>
                <a:gd name="T3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69">
                  <a:moveTo>
                    <a:pt x="72" y="140"/>
                  </a:moveTo>
                  <a:cubicBezTo>
                    <a:pt x="43" y="140"/>
                    <a:pt x="43" y="140"/>
                    <a:pt x="43" y="140"/>
                  </a:cubicBezTo>
                  <a:cubicBezTo>
                    <a:pt x="43" y="169"/>
                    <a:pt x="43" y="169"/>
                    <a:pt x="43" y="169"/>
                  </a:cubicBezTo>
                  <a:cubicBezTo>
                    <a:pt x="72" y="169"/>
                    <a:pt x="72" y="169"/>
                    <a:pt x="72" y="169"/>
                  </a:cubicBezTo>
                  <a:cubicBezTo>
                    <a:pt x="72" y="140"/>
                    <a:pt x="72" y="140"/>
                    <a:pt x="72" y="140"/>
                  </a:cubicBezTo>
                  <a:moveTo>
                    <a:pt x="57" y="0"/>
                  </a:moveTo>
                  <a:cubicBezTo>
                    <a:pt x="26" y="0"/>
                    <a:pt x="1" y="25"/>
                    <a:pt x="0" y="56"/>
                  </a:cubicBezTo>
                  <a:cubicBezTo>
                    <a:pt x="29" y="56"/>
                    <a:pt x="29" y="56"/>
                    <a:pt x="29" y="56"/>
                  </a:cubicBezTo>
                  <a:cubicBezTo>
                    <a:pt x="29" y="40"/>
                    <a:pt x="41" y="28"/>
                    <a:pt x="57" y="27"/>
                  </a:cubicBezTo>
                  <a:cubicBezTo>
                    <a:pt x="57" y="27"/>
                    <a:pt x="57" y="27"/>
                    <a:pt x="57" y="27"/>
                  </a:cubicBezTo>
                  <a:cubicBezTo>
                    <a:pt x="73" y="27"/>
                    <a:pt x="85" y="40"/>
                    <a:pt x="85" y="55"/>
                  </a:cubicBezTo>
                  <a:cubicBezTo>
                    <a:pt x="85" y="84"/>
                    <a:pt x="43" y="81"/>
                    <a:pt x="43" y="126"/>
                  </a:cubicBezTo>
                  <a:cubicBezTo>
                    <a:pt x="71" y="126"/>
                    <a:pt x="71" y="126"/>
                    <a:pt x="71" y="126"/>
                  </a:cubicBezTo>
                  <a:cubicBezTo>
                    <a:pt x="71" y="95"/>
                    <a:pt x="114" y="90"/>
                    <a:pt x="114" y="55"/>
                  </a:cubicBezTo>
                  <a:cubicBezTo>
                    <a:pt x="113" y="25"/>
                    <a:pt x="88" y="1"/>
                    <a:pt x="58" y="0"/>
                  </a:cubicBezTo>
                  <a:cubicBezTo>
                    <a:pt x="58" y="0"/>
                    <a:pt x="57" y="0"/>
                    <a:pt x="57" y="0"/>
                  </a:cubicBezTo>
                </a:path>
              </a:pathLst>
            </a:custGeom>
            <a:solidFill>
              <a:srgbClr val="4285F4">
                <a:alpha val="20000"/>
              </a:srgbClr>
            </a:solidFill>
            <a:ln>
              <a:noFill/>
            </a:ln>
          </p:spPr>
          <p:txBody>
            <a:bodyPr anchor="ctr"/>
            <a:p>
              <a:pPr algn="ctr"/>
            </a:p>
          </p:txBody>
        </p:sp>
        <p:sp>
          <p:nvSpPr>
            <p:cNvPr id="109" name="íṩļîḋè"/>
            <p:cNvSpPr/>
            <p:nvPr/>
          </p:nvSpPr>
          <p:spPr bwMode="auto">
            <a:xfrm>
              <a:off x="16660" y="8430"/>
              <a:ext cx="189" cy="283"/>
            </a:xfrm>
            <a:custGeom>
              <a:avLst/>
              <a:gdLst>
                <a:gd name="T0" fmla="*/ 71 w 113"/>
                <a:gd name="T1" fmla="*/ 140 h 169"/>
                <a:gd name="T2" fmla="*/ 42 w 113"/>
                <a:gd name="T3" fmla="*/ 140 h 169"/>
                <a:gd name="T4" fmla="*/ 42 w 113"/>
                <a:gd name="T5" fmla="*/ 169 h 169"/>
                <a:gd name="T6" fmla="*/ 71 w 113"/>
                <a:gd name="T7" fmla="*/ 169 h 169"/>
                <a:gd name="T8" fmla="*/ 71 w 113"/>
                <a:gd name="T9" fmla="*/ 140 h 169"/>
                <a:gd name="T10" fmla="*/ 56 w 113"/>
                <a:gd name="T11" fmla="*/ 0 h 169"/>
                <a:gd name="T12" fmla="*/ 0 w 113"/>
                <a:gd name="T13" fmla="*/ 56 h 169"/>
                <a:gd name="T14" fmla="*/ 28 w 113"/>
                <a:gd name="T15" fmla="*/ 56 h 169"/>
                <a:gd name="T16" fmla="*/ 56 w 113"/>
                <a:gd name="T17" fmla="*/ 27 h 169"/>
                <a:gd name="T18" fmla="*/ 56 w 113"/>
                <a:gd name="T19" fmla="*/ 27 h 169"/>
                <a:gd name="T20" fmla="*/ 85 w 113"/>
                <a:gd name="T21" fmla="*/ 55 h 169"/>
                <a:gd name="T22" fmla="*/ 42 w 113"/>
                <a:gd name="T23" fmla="*/ 126 h 169"/>
                <a:gd name="T24" fmla="*/ 70 w 113"/>
                <a:gd name="T25" fmla="*/ 126 h 169"/>
                <a:gd name="T26" fmla="*/ 71 w 113"/>
                <a:gd name="T27" fmla="*/ 126 h 169"/>
                <a:gd name="T28" fmla="*/ 113 w 113"/>
                <a:gd name="T29" fmla="*/ 55 h 169"/>
                <a:gd name="T30" fmla="*/ 57 w 113"/>
                <a:gd name="T31" fmla="*/ 0 h 169"/>
                <a:gd name="T32" fmla="*/ 56 w 113"/>
                <a:gd name="T3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69">
                  <a:moveTo>
                    <a:pt x="71" y="140"/>
                  </a:moveTo>
                  <a:cubicBezTo>
                    <a:pt x="42" y="140"/>
                    <a:pt x="42" y="140"/>
                    <a:pt x="42" y="140"/>
                  </a:cubicBezTo>
                  <a:cubicBezTo>
                    <a:pt x="42" y="169"/>
                    <a:pt x="42" y="169"/>
                    <a:pt x="42" y="169"/>
                  </a:cubicBezTo>
                  <a:cubicBezTo>
                    <a:pt x="71" y="169"/>
                    <a:pt x="71" y="169"/>
                    <a:pt x="71" y="169"/>
                  </a:cubicBezTo>
                  <a:cubicBezTo>
                    <a:pt x="71" y="140"/>
                    <a:pt x="71" y="140"/>
                    <a:pt x="71" y="140"/>
                  </a:cubicBezTo>
                  <a:moveTo>
                    <a:pt x="56" y="0"/>
                  </a:moveTo>
                  <a:cubicBezTo>
                    <a:pt x="25" y="0"/>
                    <a:pt x="0" y="25"/>
                    <a:pt x="0" y="56"/>
                  </a:cubicBezTo>
                  <a:cubicBezTo>
                    <a:pt x="28" y="56"/>
                    <a:pt x="28" y="56"/>
                    <a:pt x="28" y="56"/>
                  </a:cubicBezTo>
                  <a:cubicBezTo>
                    <a:pt x="28" y="40"/>
                    <a:pt x="41" y="27"/>
                    <a:pt x="56" y="27"/>
                  </a:cubicBezTo>
                  <a:cubicBezTo>
                    <a:pt x="56" y="27"/>
                    <a:pt x="56" y="27"/>
                    <a:pt x="56" y="27"/>
                  </a:cubicBezTo>
                  <a:cubicBezTo>
                    <a:pt x="72" y="27"/>
                    <a:pt x="84" y="40"/>
                    <a:pt x="85" y="55"/>
                  </a:cubicBezTo>
                  <a:cubicBezTo>
                    <a:pt x="85" y="83"/>
                    <a:pt x="42" y="81"/>
                    <a:pt x="42" y="126"/>
                  </a:cubicBezTo>
                  <a:cubicBezTo>
                    <a:pt x="70" y="126"/>
                    <a:pt x="70" y="126"/>
                    <a:pt x="70" y="126"/>
                  </a:cubicBezTo>
                  <a:cubicBezTo>
                    <a:pt x="71" y="126"/>
                    <a:pt x="71" y="126"/>
                    <a:pt x="71" y="126"/>
                  </a:cubicBezTo>
                  <a:cubicBezTo>
                    <a:pt x="71" y="95"/>
                    <a:pt x="113" y="90"/>
                    <a:pt x="113" y="55"/>
                  </a:cubicBezTo>
                  <a:cubicBezTo>
                    <a:pt x="112" y="25"/>
                    <a:pt x="88" y="1"/>
                    <a:pt x="57" y="0"/>
                  </a:cubicBezTo>
                  <a:cubicBezTo>
                    <a:pt x="57" y="0"/>
                    <a:pt x="57" y="0"/>
                    <a:pt x="56" y="0"/>
                  </a:cubicBezTo>
                </a:path>
              </a:pathLst>
            </a:custGeom>
            <a:solidFill>
              <a:srgbClr val="4285F4">
                <a:alpha val="20000"/>
              </a:srgbClr>
            </a:solidFill>
            <a:ln>
              <a:noFill/>
            </a:ln>
          </p:spPr>
          <p:txBody>
            <a:bodyPr anchor="ctr"/>
            <a:p>
              <a:pPr algn="ctr"/>
            </a:p>
          </p:txBody>
        </p:sp>
      </p:grpSp>
    </p:spTree>
    <p:custDataLst>
      <p:tags r:id="rId2"/>
    </p:custData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01</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5816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认识高等职业教育</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什么是大学？</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6" name="bbb0f581-8882-4131-bf4a-a2920839787f"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2"/>
            </p:custDataLst>
          </p:nvPr>
        </p:nvGrpSpPr>
        <p:grpSpPr>
          <a:xfrm>
            <a:off x="2435225" y="1404620"/>
            <a:ext cx="7300913" cy="3962401"/>
            <a:chOff x="2435225" y="1447800"/>
            <a:chExt cx="7300913" cy="3962401"/>
          </a:xfrm>
        </p:grpSpPr>
        <p:sp>
          <p:nvSpPr>
            <p:cNvPr id="7" name="ïṩḷíḑè"/>
            <p:cNvSpPr/>
            <p:nvPr/>
          </p:nvSpPr>
          <p:spPr bwMode="auto">
            <a:xfrm>
              <a:off x="3659188" y="3251200"/>
              <a:ext cx="1114425" cy="2159000"/>
            </a:xfrm>
            <a:custGeom>
              <a:avLst/>
              <a:gdLst>
                <a:gd name="T0" fmla="*/ 822 w 1079"/>
                <a:gd name="T1" fmla="*/ 1783 h 2094"/>
                <a:gd name="T2" fmla="*/ 901 w 1079"/>
                <a:gd name="T3" fmla="*/ 1720 h 2094"/>
                <a:gd name="T4" fmla="*/ 933 w 1079"/>
                <a:gd name="T5" fmla="*/ 1625 h 2094"/>
                <a:gd name="T6" fmla="*/ 949 w 1079"/>
                <a:gd name="T7" fmla="*/ 1566 h 2094"/>
                <a:gd name="T8" fmla="*/ 970 w 1079"/>
                <a:gd name="T9" fmla="*/ 1488 h 2094"/>
                <a:gd name="T10" fmla="*/ 1075 w 1079"/>
                <a:gd name="T11" fmla="*/ 1452 h 2094"/>
                <a:gd name="T12" fmla="*/ 1049 w 1079"/>
                <a:gd name="T13" fmla="*/ 954 h 2094"/>
                <a:gd name="T14" fmla="*/ 891 w 1079"/>
                <a:gd name="T15" fmla="*/ 539 h 2094"/>
                <a:gd name="T16" fmla="*/ 815 w 1079"/>
                <a:gd name="T17" fmla="*/ 496 h 2094"/>
                <a:gd name="T18" fmla="*/ 793 w 1079"/>
                <a:gd name="T19" fmla="*/ 423 h 2094"/>
                <a:gd name="T20" fmla="*/ 815 w 1079"/>
                <a:gd name="T21" fmla="*/ 339 h 2094"/>
                <a:gd name="T22" fmla="*/ 854 w 1079"/>
                <a:gd name="T23" fmla="*/ 303 h 2094"/>
                <a:gd name="T24" fmla="*/ 885 w 1079"/>
                <a:gd name="T25" fmla="*/ 213 h 2094"/>
                <a:gd name="T26" fmla="*/ 904 w 1079"/>
                <a:gd name="T27" fmla="*/ 112 h 2094"/>
                <a:gd name="T28" fmla="*/ 882 w 1079"/>
                <a:gd name="T29" fmla="*/ 66 h 2094"/>
                <a:gd name="T30" fmla="*/ 825 w 1079"/>
                <a:gd name="T31" fmla="*/ 19 h 2094"/>
                <a:gd name="T32" fmla="*/ 770 w 1079"/>
                <a:gd name="T33" fmla="*/ 1 h 2094"/>
                <a:gd name="T34" fmla="*/ 725 w 1079"/>
                <a:gd name="T35" fmla="*/ 4 h 2094"/>
                <a:gd name="T36" fmla="*/ 677 w 1079"/>
                <a:gd name="T37" fmla="*/ 18 h 2094"/>
                <a:gd name="T38" fmla="*/ 643 w 1079"/>
                <a:gd name="T39" fmla="*/ 39 h 2094"/>
                <a:gd name="T40" fmla="*/ 617 w 1079"/>
                <a:gd name="T41" fmla="*/ 101 h 2094"/>
                <a:gd name="T42" fmla="*/ 609 w 1079"/>
                <a:gd name="T43" fmla="*/ 132 h 2094"/>
                <a:gd name="T44" fmla="*/ 591 w 1079"/>
                <a:gd name="T45" fmla="*/ 164 h 2094"/>
                <a:gd name="T46" fmla="*/ 585 w 1079"/>
                <a:gd name="T47" fmla="*/ 223 h 2094"/>
                <a:gd name="T48" fmla="*/ 611 w 1079"/>
                <a:gd name="T49" fmla="*/ 233 h 2094"/>
                <a:gd name="T50" fmla="*/ 607 w 1079"/>
                <a:gd name="T51" fmla="*/ 296 h 2094"/>
                <a:gd name="T52" fmla="*/ 586 w 1079"/>
                <a:gd name="T53" fmla="*/ 340 h 2094"/>
                <a:gd name="T54" fmla="*/ 542 w 1079"/>
                <a:gd name="T55" fmla="*/ 375 h 2094"/>
                <a:gd name="T56" fmla="*/ 347 w 1079"/>
                <a:gd name="T57" fmla="*/ 360 h 2094"/>
                <a:gd name="T58" fmla="*/ 235 w 1079"/>
                <a:gd name="T59" fmla="*/ 441 h 2094"/>
                <a:gd name="T60" fmla="*/ 165 w 1079"/>
                <a:gd name="T61" fmla="*/ 576 h 2094"/>
                <a:gd name="T62" fmla="*/ 42 w 1079"/>
                <a:gd name="T63" fmla="*/ 821 h 2094"/>
                <a:gd name="T64" fmla="*/ 0 w 1079"/>
                <a:gd name="T65" fmla="*/ 975 h 2094"/>
                <a:gd name="T66" fmla="*/ 23 w 1079"/>
                <a:gd name="T67" fmla="*/ 1047 h 2094"/>
                <a:gd name="T68" fmla="*/ 39 w 1079"/>
                <a:gd name="T69" fmla="*/ 1184 h 2094"/>
                <a:gd name="T70" fmla="*/ 66 w 1079"/>
                <a:gd name="T71" fmla="*/ 1306 h 2094"/>
                <a:gd name="T72" fmla="*/ 67 w 1079"/>
                <a:gd name="T73" fmla="*/ 1357 h 2094"/>
                <a:gd name="T74" fmla="*/ 81 w 1079"/>
                <a:gd name="T75" fmla="*/ 1591 h 2094"/>
                <a:gd name="T76" fmla="*/ 42 w 1079"/>
                <a:gd name="T77" fmla="*/ 2094 h 2094"/>
                <a:gd name="T78" fmla="*/ 817 w 1079"/>
                <a:gd name="T79" fmla="*/ 1868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9" h="2094">
                  <a:moveTo>
                    <a:pt x="817" y="1868"/>
                  </a:moveTo>
                  <a:cubicBezTo>
                    <a:pt x="816" y="1853"/>
                    <a:pt x="817" y="1791"/>
                    <a:pt x="822" y="1783"/>
                  </a:cubicBezTo>
                  <a:cubicBezTo>
                    <a:pt x="827" y="1774"/>
                    <a:pt x="840" y="1763"/>
                    <a:pt x="844" y="1762"/>
                  </a:cubicBezTo>
                  <a:cubicBezTo>
                    <a:pt x="848" y="1761"/>
                    <a:pt x="898" y="1721"/>
                    <a:pt x="901" y="1720"/>
                  </a:cubicBezTo>
                  <a:cubicBezTo>
                    <a:pt x="904" y="1719"/>
                    <a:pt x="920" y="1675"/>
                    <a:pt x="924" y="1662"/>
                  </a:cubicBezTo>
                  <a:cubicBezTo>
                    <a:pt x="929" y="1649"/>
                    <a:pt x="933" y="1636"/>
                    <a:pt x="933" y="1625"/>
                  </a:cubicBezTo>
                  <a:cubicBezTo>
                    <a:pt x="933" y="1614"/>
                    <a:pt x="937" y="1575"/>
                    <a:pt x="939" y="1570"/>
                  </a:cubicBezTo>
                  <a:cubicBezTo>
                    <a:pt x="941" y="1564"/>
                    <a:pt x="949" y="1566"/>
                    <a:pt x="949" y="1566"/>
                  </a:cubicBezTo>
                  <a:cubicBezTo>
                    <a:pt x="960" y="1558"/>
                    <a:pt x="960" y="1558"/>
                    <a:pt x="960" y="1558"/>
                  </a:cubicBezTo>
                  <a:cubicBezTo>
                    <a:pt x="960" y="1558"/>
                    <a:pt x="979" y="1512"/>
                    <a:pt x="970" y="1488"/>
                  </a:cubicBezTo>
                  <a:cubicBezTo>
                    <a:pt x="970" y="1488"/>
                    <a:pt x="1040" y="1461"/>
                    <a:pt x="1047" y="1459"/>
                  </a:cubicBezTo>
                  <a:cubicBezTo>
                    <a:pt x="1054" y="1457"/>
                    <a:pt x="1075" y="1452"/>
                    <a:pt x="1075" y="1452"/>
                  </a:cubicBezTo>
                  <a:cubicBezTo>
                    <a:pt x="1075" y="1452"/>
                    <a:pt x="1079" y="1419"/>
                    <a:pt x="1076" y="1394"/>
                  </a:cubicBezTo>
                  <a:cubicBezTo>
                    <a:pt x="1073" y="1368"/>
                    <a:pt x="1060" y="1020"/>
                    <a:pt x="1049" y="954"/>
                  </a:cubicBezTo>
                  <a:cubicBezTo>
                    <a:pt x="1038" y="888"/>
                    <a:pt x="1006" y="704"/>
                    <a:pt x="993" y="662"/>
                  </a:cubicBezTo>
                  <a:cubicBezTo>
                    <a:pt x="981" y="619"/>
                    <a:pt x="913" y="563"/>
                    <a:pt x="891" y="539"/>
                  </a:cubicBezTo>
                  <a:cubicBezTo>
                    <a:pt x="870" y="515"/>
                    <a:pt x="851" y="511"/>
                    <a:pt x="843" y="512"/>
                  </a:cubicBezTo>
                  <a:cubicBezTo>
                    <a:pt x="835" y="513"/>
                    <a:pt x="819" y="505"/>
                    <a:pt x="815" y="496"/>
                  </a:cubicBezTo>
                  <a:cubicBezTo>
                    <a:pt x="810" y="487"/>
                    <a:pt x="789" y="476"/>
                    <a:pt x="789" y="476"/>
                  </a:cubicBezTo>
                  <a:cubicBezTo>
                    <a:pt x="789" y="476"/>
                    <a:pt x="793" y="427"/>
                    <a:pt x="793" y="423"/>
                  </a:cubicBezTo>
                  <a:cubicBezTo>
                    <a:pt x="793" y="419"/>
                    <a:pt x="785" y="411"/>
                    <a:pt x="785" y="411"/>
                  </a:cubicBezTo>
                  <a:cubicBezTo>
                    <a:pt x="785" y="411"/>
                    <a:pt x="809" y="347"/>
                    <a:pt x="815" y="339"/>
                  </a:cubicBezTo>
                  <a:cubicBezTo>
                    <a:pt x="820" y="330"/>
                    <a:pt x="848" y="291"/>
                    <a:pt x="848" y="291"/>
                  </a:cubicBezTo>
                  <a:cubicBezTo>
                    <a:pt x="848" y="291"/>
                    <a:pt x="848" y="303"/>
                    <a:pt x="854" y="303"/>
                  </a:cubicBezTo>
                  <a:cubicBezTo>
                    <a:pt x="861" y="303"/>
                    <a:pt x="890" y="254"/>
                    <a:pt x="890" y="241"/>
                  </a:cubicBezTo>
                  <a:cubicBezTo>
                    <a:pt x="890" y="227"/>
                    <a:pt x="885" y="213"/>
                    <a:pt x="885" y="213"/>
                  </a:cubicBezTo>
                  <a:cubicBezTo>
                    <a:pt x="885" y="213"/>
                    <a:pt x="900" y="161"/>
                    <a:pt x="902" y="151"/>
                  </a:cubicBezTo>
                  <a:cubicBezTo>
                    <a:pt x="904" y="141"/>
                    <a:pt x="908" y="122"/>
                    <a:pt x="904" y="112"/>
                  </a:cubicBezTo>
                  <a:cubicBezTo>
                    <a:pt x="900" y="102"/>
                    <a:pt x="890" y="92"/>
                    <a:pt x="888" y="82"/>
                  </a:cubicBezTo>
                  <a:cubicBezTo>
                    <a:pt x="887" y="72"/>
                    <a:pt x="882" y="66"/>
                    <a:pt x="882" y="66"/>
                  </a:cubicBezTo>
                  <a:cubicBezTo>
                    <a:pt x="882" y="66"/>
                    <a:pt x="858" y="40"/>
                    <a:pt x="851" y="37"/>
                  </a:cubicBezTo>
                  <a:cubicBezTo>
                    <a:pt x="843" y="34"/>
                    <a:pt x="829" y="24"/>
                    <a:pt x="825" y="19"/>
                  </a:cubicBezTo>
                  <a:cubicBezTo>
                    <a:pt x="821" y="14"/>
                    <a:pt x="800" y="13"/>
                    <a:pt x="797" y="12"/>
                  </a:cubicBezTo>
                  <a:cubicBezTo>
                    <a:pt x="794" y="11"/>
                    <a:pt x="777" y="0"/>
                    <a:pt x="770" y="1"/>
                  </a:cubicBezTo>
                  <a:cubicBezTo>
                    <a:pt x="763" y="2"/>
                    <a:pt x="753" y="3"/>
                    <a:pt x="748" y="4"/>
                  </a:cubicBezTo>
                  <a:cubicBezTo>
                    <a:pt x="744" y="5"/>
                    <a:pt x="729" y="3"/>
                    <a:pt x="725" y="4"/>
                  </a:cubicBezTo>
                  <a:cubicBezTo>
                    <a:pt x="721" y="5"/>
                    <a:pt x="711" y="9"/>
                    <a:pt x="707" y="13"/>
                  </a:cubicBezTo>
                  <a:cubicBezTo>
                    <a:pt x="703" y="17"/>
                    <a:pt x="682" y="10"/>
                    <a:pt x="677" y="18"/>
                  </a:cubicBezTo>
                  <a:cubicBezTo>
                    <a:pt x="673" y="26"/>
                    <a:pt x="669" y="27"/>
                    <a:pt x="662" y="32"/>
                  </a:cubicBezTo>
                  <a:cubicBezTo>
                    <a:pt x="655" y="38"/>
                    <a:pt x="649" y="32"/>
                    <a:pt x="643" y="39"/>
                  </a:cubicBezTo>
                  <a:cubicBezTo>
                    <a:pt x="638" y="46"/>
                    <a:pt x="625" y="72"/>
                    <a:pt x="623" y="82"/>
                  </a:cubicBezTo>
                  <a:cubicBezTo>
                    <a:pt x="621" y="92"/>
                    <a:pt x="616" y="91"/>
                    <a:pt x="617" y="101"/>
                  </a:cubicBezTo>
                  <a:cubicBezTo>
                    <a:pt x="618" y="110"/>
                    <a:pt x="617" y="114"/>
                    <a:pt x="613" y="123"/>
                  </a:cubicBezTo>
                  <a:cubicBezTo>
                    <a:pt x="609" y="132"/>
                    <a:pt x="607" y="123"/>
                    <a:pt x="609" y="132"/>
                  </a:cubicBezTo>
                  <a:cubicBezTo>
                    <a:pt x="612" y="140"/>
                    <a:pt x="610" y="151"/>
                    <a:pt x="610" y="151"/>
                  </a:cubicBezTo>
                  <a:cubicBezTo>
                    <a:pt x="610" y="151"/>
                    <a:pt x="600" y="153"/>
                    <a:pt x="591" y="164"/>
                  </a:cubicBezTo>
                  <a:cubicBezTo>
                    <a:pt x="582" y="174"/>
                    <a:pt x="587" y="185"/>
                    <a:pt x="586" y="191"/>
                  </a:cubicBezTo>
                  <a:cubicBezTo>
                    <a:pt x="585" y="197"/>
                    <a:pt x="583" y="215"/>
                    <a:pt x="585" y="223"/>
                  </a:cubicBezTo>
                  <a:cubicBezTo>
                    <a:pt x="587" y="231"/>
                    <a:pt x="593" y="236"/>
                    <a:pt x="596" y="237"/>
                  </a:cubicBezTo>
                  <a:cubicBezTo>
                    <a:pt x="599" y="238"/>
                    <a:pt x="611" y="233"/>
                    <a:pt x="611" y="233"/>
                  </a:cubicBezTo>
                  <a:cubicBezTo>
                    <a:pt x="611" y="233"/>
                    <a:pt x="611" y="250"/>
                    <a:pt x="612" y="258"/>
                  </a:cubicBezTo>
                  <a:cubicBezTo>
                    <a:pt x="613" y="266"/>
                    <a:pt x="608" y="286"/>
                    <a:pt x="607" y="296"/>
                  </a:cubicBezTo>
                  <a:cubicBezTo>
                    <a:pt x="605" y="306"/>
                    <a:pt x="597" y="335"/>
                    <a:pt x="597" y="335"/>
                  </a:cubicBezTo>
                  <a:cubicBezTo>
                    <a:pt x="586" y="340"/>
                    <a:pt x="586" y="340"/>
                    <a:pt x="586" y="340"/>
                  </a:cubicBezTo>
                  <a:cubicBezTo>
                    <a:pt x="586" y="340"/>
                    <a:pt x="552" y="367"/>
                    <a:pt x="549" y="370"/>
                  </a:cubicBezTo>
                  <a:cubicBezTo>
                    <a:pt x="546" y="373"/>
                    <a:pt x="542" y="375"/>
                    <a:pt x="542" y="375"/>
                  </a:cubicBezTo>
                  <a:cubicBezTo>
                    <a:pt x="542" y="375"/>
                    <a:pt x="449" y="375"/>
                    <a:pt x="430" y="368"/>
                  </a:cubicBezTo>
                  <a:cubicBezTo>
                    <a:pt x="410" y="361"/>
                    <a:pt x="357" y="356"/>
                    <a:pt x="347" y="360"/>
                  </a:cubicBezTo>
                  <a:cubicBezTo>
                    <a:pt x="337" y="364"/>
                    <a:pt x="317" y="359"/>
                    <a:pt x="295" y="375"/>
                  </a:cubicBezTo>
                  <a:cubicBezTo>
                    <a:pt x="274" y="390"/>
                    <a:pt x="254" y="398"/>
                    <a:pt x="235" y="441"/>
                  </a:cubicBezTo>
                  <a:cubicBezTo>
                    <a:pt x="217" y="484"/>
                    <a:pt x="217" y="476"/>
                    <a:pt x="217" y="476"/>
                  </a:cubicBezTo>
                  <a:cubicBezTo>
                    <a:pt x="217" y="476"/>
                    <a:pt x="178" y="551"/>
                    <a:pt x="165" y="576"/>
                  </a:cubicBezTo>
                  <a:cubicBezTo>
                    <a:pt x="152" y="601"/>
                    <a:pt x="93" y="725"/>
                    <a:pt x="81" y="740"/>
                  </a:cubicBezTo>
                  <a:cubicBezTo>
                    <a:pt x="70" y="756"/>
                    <a:pt x="47" y="814"/>
                    <a:pt x="42" y="821"/>
                  </a:cubicBezTo>
                  <a:cubicBezTo>
                    <a:pt x="36" y="828"/>
                    <a:pt x="23" y="879"/>
                    <a:pt x="18" y="886"/>
                  </a:cubicBezTo>
                  <a:cubicBezTo>
                    <a:pt x="13" y="893"/>
                    <a:pt x="0" y="963"/>
                    <a:pt x="0" y="975"/>
                  </a:cubicBezTo>
                  <a:cubicBezTo>
                    <a:pt x="0" y="986"/>
                    <a:pt x="7" y="1013"/>
                    <a:pt x="7" y="1013"/>
                  </a:cubicBezTo>
                  <a:cubicBezTo>
                    <a:pt x="7" y="1013"/>
                    <a:pt x="25" y="1031"/>
                    <a:pt x="23" y="1047"/>
                  </a:cubicBezTo>
                  <a:cubicBezTo>
                    <a:pt x="21" y="1062"/>
                    <a:pt x="31" y="1114"/>
                    <a:pt x="35" y="1139"/>
                  </a:cubicBezTo>
                  <a:cubicBezTo>
                    <a:pt x="39" y="1164"/>
                    <a:pt x="41" y="1175"/>
                    <a:pt x="39" y="1184"/>
                  </a:cubicBezTo>
                  <a:cubicBezTo>
                    <a:pt x="37" y="1192"/>
                    <a:pt x="41" y="1235"/>
                    <a:pt x="45" y="1249"/>
                  </a:cubicBezTo>
                  <a:cubicBezTo>
                    <a:pt x="48" y="1262"/>
                    <a:pt x="62" y="1295"/>
                    <a:pt x="66" y="1306"/>
                  </a:cubicBezTo>
                  <a:cubicBezTo>
                    <a:pt x="70" y="1317"/>
                    <a:pt x="79" y="1320"/>
                    <a:pt x="79" y="1320"/>
                  </a:cubicBezTo>
                  <a:cubicBezTo>
                    <a:pt x="67" y="1357"/>
                    <a:pt x="67" y="1357"/>
                    <a:pt x="67" y="1357"/>
                  </a:cubicBezTo>
                  <a:cubicBezTo>
                    <a:pt x="67" y="1357"/>
                    <a:pt x="73" y="1379"/>
                    <a:pt x="76" y="1391"/>
                  </a:cubicBezTo>
                  <a:cubicBezTo>
                    <a:pt x="79" y="1402"/>
                    <a:pt x="82" y="1576"/>
                    <a:pt x="81" y="1591"/>
                  </a:cubicBezTo>
                  <a:cubicBezTo>
                    <a:pt x="81" y="1606"/>
                    <a:pt x="75" y="1693"/>
                    <a:pt x="75" y="1712"/>
                  </a:cubicBezTo>
                  <a:cubicBezTo>
                    <a:pt x="75" y="1729"/>
                    <a:pt x="53" y="2014"/>
                    <a:pt x="42" y="2094"/>
                  </a:cubicBezTo>
                  <a:cubicBezTo>
                    <a:pt x="791" y="2094"/>
                    <a:pt x="791" y="2094"/>
                    <a:pt x="791" y="2094"/>
                  </a:cubicBezTo>
                  <a:cubicBezTo>
                    <a:pt x="800" y="2014"/>
                    <a:pt x="817" y="1879"/>
                    <a:pt x="817" y="1868"/>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 name="î$ḷîḍè"/>
            <p:cNvSpPr/>
            <p:nvPr/>
          </p:nvSpPr>
          <p:spPr bwMode="auto">
            <a:xfrm>
              <a:off x="5183188" y="2973388"/>
              <a:ext cx="52388" cy="28575"/>
            </a:xfrm>
            <a:custGeom>
              <a:avLst/>
              <a:gdLst>
                <a:gd name="T0" fmla="*/ 36 w 52"/>
                <a:gd name="T1" fmla="*/ 10 h 27"/>
                <a:gd name="T2" fmla="*/ 30 w 52"/>
                <a:gd name="T3" fmla="*/ 4 h 27"/>
                <a:gd name="T4" fmla="*/ 1 w 52"/>
                <a:gd name="T5" fmla="*/ 0 h 27"/>
                <a:gd name="T6" fmla="*/ 0 w 52"/>
                <a:gd name="T7" fmla="*/ 7 h 27"/>
                <a:gd name="T8" fmla="*/ 6 w 52"/>
                <a:gd name="T9" fmla="*/ 10 h 27"/>
                <a:gd name="T10" fmla="*/ 10 w 52"/>
                <a:gd name="T11" fmla="*/ 15 h 27"/>
                <a:gd name="T12" fmla="*/ 18 w 52"/>
                <a:gd name="T13" fmla="*/ 19 h 27"/>
                <a:gd name="T14" fmla="*/ 24 w 52"/>
                <a:gd name="T15" fmla="*/ 22 h 27"/>
                <a:gd name="T16" fmla="*/ 41 w 52"/>
                <a:gd name="T17" fmla="*/ 25 h 27"/>
                <a:gd name="T18" fmla="*/ 52 w 52"/>
                <a:gd name="T19" fmla="*/ 27 h 27"/>
                <a:gd name="T20" fmla="*/ 36 w 52"/>
                <a:gd name="T2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7">
                  <a:moveTo>
                    <a:pt x="36" y="10"/>
                  </a:moveTo>
                  <a:cubicBezTo>
                    <a:pt x="34" y="7"/>
                    <a:pt x="30" y="4"/>
                    <a:pt x="30" y="4"/>
                  </a:cubicBezTo>
                  <a:cubicBezTo>
                    <a:pt x="30" y="4"/>
                    <a:pt x="7" y="2"/>
                    <a:pt x="1" y="0"/>
                  </a:cubicBezTo>
                  <a:cubicBezTo>
                    <a:pt x="0" y="7"/>
                    <a:pt x="0" y="7"/>
                    <a:pt x="0" y="7"/>
                  </a:cubicBezTo>
                  <a:cubicBezTo>
                    <a:pt x="0" y="7"/>
                    <a:pt x="4" y="8"/>
                    <a:pt x="6" y="10"/>
                  </a:cubicBezTo>
                  <a:cubicBezTo>
                    <a:pt x="8" y="12"/>
                    <a:pt x="9" y="14"/>
                    <a:pt x="10" y="15"/>
                  </a:cubicBezTo>
                  <a:cubicBezTo>
                    <a:pt x="12" y="15"/>
                    <a:pt x="16" y="17"/>
                    <a:pt x="18" y="19"/>
                  </a:cubicBezTo>
                  <a:cubicBezTo>
                    <a:pt x="20" y="21"/>
                    <a:pt x="22" y="21"/>
                    <a:pt x="24" y="22"/>
                  </a:cubicBezTo>
                  <a:cubicBezTo>
                    <a:pt x="26" y="24"/>
                    <a:pt x="37" y="25"/>
                    <a:pt x="41" y="25"/>
                  </a:cubicBezTo>
                  <a:cubicBezTo>
                    <a:pt x="45" y="26"/>
                    <a:pt x="52" y="27"/>
                    <a:pt x="52" y="27"/>
                  </a:cubicBezTo>
                  <a:cubicBezTo>
                    <a:pt x="52" y="27"/>
                    <a:pt x="39" y="14"/>
                    <a:pt x="36" y="10"/>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 name="îşľiḍe"/>
            <p:cNvSpPr/>
            <p:nvPr/>
          </p:nvSpPr>
          <p:spPr bwMode="auto">
            <a:xfrm>
              <a:off x="4872038" y="2886075"/>
              <a:ext cx="1135063" cy="2524125"/>
            </a:xfrm>
            <a:custGeom>
              <a:avLst/>
              <a:gdLst>
                <a:gd name="T0" fmla="*/ 884 w 1100"/>
                <a:gd name="T1" fmla="*/ 2039 h 2448"/>
                <a:gd name="T2" fmla="*/ 919 w 1100"/>
                <a:gd name="T3" fmla="*/ 1871 h 2448"/>
                <a:gd name="T4" fmla="*/ 968 w 1100"/>
                <a:gd name="T5" fmla="*/ 1975 h 2448"/>
                <a:gd name="T6" fmla="*/ 932 w 1100"/>
                <a:gd name="T7" fmla="*/ 2042 h 2448"/>
                <a:gd name="T8" fmla="*/ 941 w 1100"/>
                <a:gd name="T9" fmla="*/ 2078 h 2448"/>
                <a:gd name="T10" fmla="*/ 987 w 1100"/>
                <a:gd name="T11" fmla="*/ 2085 h 2448"/>
                <a:gd name="T12" fmla="*/ 1040 w 1100"/>
                <a:gd name="T13" fmla="*/ 2052 h 2448"/>
                <a:gd name="T14" fmla="*/ 1062 w 1100"/>
                <a:gd name="T15" fmla="*/ 1973 h 2448"/>
                <a:gd name="T16" fmla="*/ 1051 w 1100"/>
                <a:gd name="T17" fmla="*/ 1867 h 2448"/>
                <a:gd name="T18" fmla="*/ 1097 w 1100"/>
                <a:gd name="T19" fmla="*/ 1821 h 2448"/>
                <a:gd name="T20" fmla="*/ 1032 w 1100"/>
                <a:gd name="T21" fmla="*/ 1370 h 2448"/>
                <a:gd name="T22" fmla="*/ 926 w 1100"/>
                <a:gd name="T23" fmla="*/ 1014 h 2448"/>
                <a:gd name="T24" fmla="*/ 841 w 1100"/>
                <a:gd name="T25" fmla="*/ 968 h 2448"/>
                <a:gd name="T26" fmla="*/ 826 w 1100"/>
                <a:gd name="T27" fmla="*/ 928 h 2448"/>
                <a:gd name="T28" fmla="*/ 838 w 1100"/>
                <a:gd name="T29" fmla="*/ 884 h 2448"/>
                <a:gd name="T30" fmla="*/ 879 w 1100"/>
                <a:gd name="T31" fmla="*/ 620 h 2448"/>
                <a:gd name="T32" fmla="*/ 761 w 1100"/>
                <a:gd name="T33" fmla="*/ 503 h 2448"/>
                <a:gd name="T34" fmla="*/ 632 w 1100"/>
                <a:gd name="T35" fmla="*/ 547 h 2448"/>
                <a:gd name="T36" fmla="*/ 585 w 1100"/>
                <a:gd name="T37" fmla="*/ 654 h 2448"/>
                <a:gd name="T38" fmla="*/ 581 w 1100"/>
                <a:gd name="T39" fmla="*/ 747 h 2448"/>
                <a:gd name="T40" fmla="*/ 606 w 1100"/>
                <a:gd name="T41" fmla="*/ 829 h 2448"/>
                <a:gd name="T42" fmla="*/ 578 w 1100"/>
                <a:gd name="T43" fmla="*/ 879 h 2448"/>
                <a:gd name="T44" fmla="*/ 556 w 1100"/>
                <a:gd name="T45" fmla="*/ 750 h 2448"/>
                <a:gd name="T46" fmla="*/ 567 w 1100"/>
                <a:gd name="T47" fmla="*/ 644 h 2448"/>
                <a:gd name="T48" fmla="*/ 516 w 1100"/>
                <a:gd name="T49" fmla="*/ 527 h 2448"/>
                <a:gd name="T50" fmla="*/ 437 w 1100"/>
                <a:gd name="T51" fmla="*/ 403 h 2448"/>
                <a:gd name="T52" fmla="*/ 398 w 1100"/>
                <a:gd name="T53" fmla="*/ 157 h 2448"/>
                <a:gd name="T54" fmla="*/ 323 w 1100"/>
                <a:gd name="T55" fmla="*/ 61 h 2448"/>
                <a:gd name="T56" fmla="*/ 281 w 1100"/>
                <a:gd name="T57" fmla="*/ 36 h 2448"/>
                <a:gd name="T58" fmla="*/ 286 w 1100"/>
                <a:gd name="T59" fmla="*/ 150 h 2448"/>
                <a:gd name="T60" fmla="*/ 348 w 1100"/>
                <a:gd name="T61" fmla="*/ 318 h 2448"/>
                <a:gd name="T62" fmla="*/ 362 w 1100"/>
                <a:gd name="T63" fmla="*/ 538 h 2448"/>
                <a:gd name="T64" fmla="*/ 56 w 1100"/>
                <a:gd name="T65" fmla="*/ 941 h 2448"/>
                <a:gd name="T66" fmla="*/ 193 w 1100"/>
                <a:gd name="T67" fmla="*/ 1203 h 2448"/>
                <a:gd name="T68" fmla="*/ 288 w 1100"/>
                <a:gd name="T69" fmla="*/ 1289 h 2448"/>
                <a:gd name="T70" fmla="*/ 254 w 1100"/>
                <a:gd name="T71" fmla="*/ 1679 h 2448"/>
                <a:gd name="T72" fmla="*/ 195 w 1100"/>
                <a:gd name="T73" fmla="*/ 2198 h 2448"/>
                <a:gd name="T74" fmla="*/ 201 w 1100"/>
                <a:gd name="T75" fmla="*/ 2448 h 2448"/>
                <a:gd name="T76" fmla="*/ 342 w 1100"/>
                <a:gd name="T77" fmla="*/ 110 h 2448"/>
                <a:gd name="T78" fmla="*/ 311 w 1100"/>
                <a:gd name="T79" fmla="*/ 100 h 2448"/>
                <a:gd name="T80" fmla="*/ 302 w 1100"/>
                <a:gd name="T81" fmla="*/ 85 h 2448"/>
                <a:gd name="T82" fmla="*/ 353 w 1100"/>
                <a:gd name="T83" fmla="*/ 112 h 2448"/>
                <a:gd name="T84" fmla="*/ 773 w 1100"/>
                <a:gd name="T85" fmla="*/ 940 h 2448"/>
                <a:gd name="T86" fmla="*/ 754 w 1100"/>
                <a:gd name="T87" fmla="*/ 918 h 2448"/>
                <a:gd name="T88" fmla="*/ 773 w 1100"/>
                <a:gd name="T89" fmla="*/ 909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0" h="2448">
                  <a:moveTo>
                    <a:pt x="891" y="2306"/>
                  </a:moveTo>
                  <a:cubicBezTo>
                    <a:pt x="886" y="2245"/>
                    <a:pt x="875" y="2108"/>
                    <a:pt x="878" y="2087"/>
                  </a:cubicBezTo>
                  <a:cubicBezTo>
                    <a:pt x="881" y="2067"/>
                    <a:pt x="886" y="2056"/>
                    <a:pt x="884" y="2039"/>
                  </a:cubicBezTo>
                  <a:cubicBezTo>
                    <a:pt x="882" y="2022"/>
                    <a:pt x="875" y="1871"/>
                    <a:pt x="876" y="1858"/>
                  </a:cubicBezTo>
                  <a:cubicBezTo>
                    <a:pt x="877" y="1845"/>
                    <a:pt x="874" y="1812"/>
                    <a:pt x="874" y="1812"/>
                  </a:cubicBezTo>
                  <a:cubicBezTo>
                    <a:pt x="874" y="1812"/>
                    <a:pt x="906" y="1857"/>
                    <a:pt x="919" y="1871"/>
                  </a:cubicBezTo>
                  <a:cubicBezTo>
                    <a:pt x="932" y="1884"/>
                    <a:pt x="944" y="1875"/>
                    <a:pt x="947" y="1876"/>
                  </a:cubicBezTo>
                  <a:cubicBezTo>
                    <a:pt x="949" y="1877"/>
                    <a:pt x="937" y="1901"/>
                    <a:pt x="947" y="1922"/>
                  </a:cubicBezTo>
                  <a:cubicBezTo>
                    <a:pt x="956" y="1944"/>
                    <a:pt x="966" y="1966"/>
                    <a:pt x="968" y="1975"/>
                  </a:cubicBezTo>
                  <a:cubicBezTo>
                    <a:pt x="970" y="1984"/>
                    <a:pt x="968" y="2015"/>
                    <a:pt x="969" y="2024"/>
                  </a:cubicBezTo>
                  <a:cubicBezTo>
                    <a:pt x="956" y="2037"/>
                    <a:pt x="956" y="2037"/>
                    <a:pt x="956" y="2037"/>
                  </a:cubicBezTo>
                  <a:cubicBezTo>
                    <a:pt x="956" y="2037"/>
                    <a:pt x="936" y="2033"/>
                    <a:pt x="932" y="2042"/>
                  </a:cubicBezTo>
                  <a:cubicBezTo>
                    <a:pt x="929" y="2051"/>
                    <a:pt x="935" y="2057"/>
                    <a:pt x="935" y="2057"/>
                  </a:cubicBezTo>
                  <a:cubicBezTo>
                    <a:pt x="935" y="2057"/>
                    <a:pt x="925" y="2067"/>
                    <a:pt x="930" y="2073"/>
                  </a:cubicBezTo>
                  <a:cubicBezTo>
                    <a:pt x="936" y="2079"/>
                    <a:pt x="941" y="2078"/>
                    <a:pt x="941" y="2078"/>
                  </a:cubicBezTo>
                  <a:cubicBezTo>
                    <a:pt x="941" y="2078"/>
                    <a:pt x="942" y="2088"/>
                    <a:pt x="951" y="2088"/>
                  </a:cubicBezTo>
                  <a:cubicBezTo>
                    <a:pt x="960" y="2088"/>
                    <a:pt x="966" y="2086"/>
                    <a:pt x="966" y="2086"/>
                  </a:cubicBezTo>
                  <a:cubicBezTo>
                    <a:pt x="966" y="2086"/>
                    <a:pt x="976" y="2086"/>
                    <a:pt x="987" y="2085"/>
                  </a:cubicBezTo>
                  <a:cubicBezTo>
                    <a:pt x="997" y="2083"/>
                    <a:pt x="1010" y="2074"/>
                    <a:pt x="1016" y="2072"/>
                  </a:cubicBezTo>
                  <a:cubicBezTo>
                    <a:pt x="1022" y="2070"/>
                    <a:pt x="1034" y="2063"/>
                    <a:pt x="1034" y="2063"/>
                  </a:cubicBezTo>
                  <a:cubicBezTo>
                    <a:pt x="1040" y="2052"/>
                    <a:pt x="1040" y="2052"/>
                    <a:pt x="1040" y="2052"/>
                  </a:cubicBezTo>
                  <a:cubicBezTo>
                    <a:pt x="1040" y="2052"/>
                    <a:pt x="1044" y="2049"/>
                    <a:pt x="1049" y="2039"/>
                  </a:cubicBezTo>
                  <a:cubicBezTo>
                    <a:pt x="1054" y="2029"/>
                    <a:pt x="1054" y="1998"/>
                    <a:pt x="1057" y="1993"/>
                  </a:cubicBezTo>
                  <a:cubicBezTo>
                    <a:pt x="1061" y="1987"/>
                    <a:pt x="1062" y="1981"/>
                    <a:pt x="1062" y="1973"/>
                  </a:cubicBezTo>
                  <a:cubicBezTo>
                    <a:pt x="1063" y="1965"/>
                    <a:pt x="1041" y="1930"/>
                    <a:pt x="1037" y="1920"/>
                  </a:cubicBezTo>
                  <a:cubicBezTo>
                    <a:pt x="1032" y="1909"/>
                    <a:pt x="1015" y="1863"/>
                    <a:pt x="1015" y="1863"/>
                  </a:cubicBezTo>
                  <a:cubicBezTo>
                    <a:pt x="1015" y="1863"/>
                    <a:pt x="1043" y="1872"/>
                    <a:pt x="1051" y="1867"/>
                  </a:cubicBezTo>
                  <a:cubicBezTo>
                    <a:pt x="1059" y="1862"/>
                    <a:pt x="1057" y="1845"/>
                    <a:pt x="1057" y="1845"/>
                  </a:cubicBezTo>
                  <a:cubicBezTo>
                    <a:pt x="1076" y="1844"/>
                    <a:pt x="1076" y="1844"/>
                    <a:pt x="1076" y="1844"/>
                  </a:cubicBezTo>
                  <a:cubicBezTo>
                    <a:pt x="1076" y="1844"/>
                    <a:pt x="1100" y="1822"/>
                    <a:pt x="1097" y="1821"/>
                  </a:cubicBezTo>
                  <a:cubicBezTo>
                    <a:pt x="1095" y="1820"/>
                    <a:pt x="1082" y="1757"/>
                    <a:pt x="1084" y="1753"/>
                  </a:cubicBezTo>
                  <a:cubicBezTo>
                    <a:pt x="1086" y="1748"/>
                    <a:pt x="1042" y="1608"/>
                    <a:pt x="1037" y="1594"/>
                  </a:cubicBezTo>
                  <a:cubicBezTo>
                    <a:pt x="1033" y="1581"/>
                    <a:pt x="1037" y="1417"/>
                    <a:pt x="1032" y="1370"/>
                  </a:cubicBezTo>
                  <a:cubicBezTo>
                    <a:pt x="1027" y="1324"/>
                    <a:pt x="995" y="1205"/>
                    <a:pt x="993" y="1186"/>
                  </a:cubicBezTo>
                  <a:cubicBezTo>
                    <a:pt x="991" y="1166"/>
                    <a:pt x="986" y="1092"/>
                    <a:pt x="980" y="1079"/>
                  </a:cubicBezTo>
                  <a:cubicBezTo>
                    <a:pt x="975" y="1065"/>
                    <a:pt x="940" y="1017"/>
                    <a:pt x="926" y="1014"/>
                  </a:cubicBezTo>
                  <a:cubicBezTo>
                    <a:pt x="912" y="1010"/>
                    <a:pt x="888" y="999"/>
                    <a:pt x="888" y="999"/>
                  </a:cubicBezTo>
                  <a:cubicBezTo>
                    <a:pt x="888" y="999"/>
                    <a:pt x="856" y="974"/>
                    <a:pt x="849" y="974"/>
                  </a:cubicBezTo>
                  <a:cubicBezTo>
                    <a:pt x="843" y="974"/>
                    <a:pt x="841" y="968"/>
                    <a:pt x="841" y="968"/>
                  </a:cubicBezTo>
                  <a:cubicBezTo>
                    <a:pt x="840" y="964"/>
                    <a:pt x="840" y="964"/>
                    <a:pt x="840" y="964"/>
                  </a:cubicBezTo>
                  <a:cubicBezTo>
                    <a:pt x="818" y="951"/>
                    <a:pt x="818" y="951"/>
                    <a:pt x="818" y="951"/>
                  </a:cubicBezTo>
                  <a:cubicBezTo>
                    <a:pt x="818" y="951"/>
                    <a:pt x="825" y="941"/>
                    <a:pt x="826" y="928"/>
                  </a:cubicBezTo>
                  <a:cubicBezTo>
                    <a:pt x="827" y="916"/>
                    <a:pt x="825" y="910"/>
                    <a:pt x="825" y="910"/>
                  </a:cubicBezTo>
                  <a:cubicBezTo>
                    <a:pt x="825" y="910"/>
                    <a:pt x="834" y="898"/>
                    <a:pt x="836" y="891"/>
                  </a:cubicBezTo>
                  <a:cubicBezTo>
                    <a:pt x="838" y="884"/>
                    <a:pt x="838" y="884"/>
                    <a:pt x="838" y="884"/>
                  </a:cubicBezTo>
                  <a:cubicBezTo>
                    <a:pt x="838" y="884"/>
                    <a:pt x="865" y="867"/>
                    <a:pt x="878" y="840"/>
                  </a:cubicBezTo>
                  <a:cubicBezTo>
                    <a:pt x="890" y="813"/>
                    <a:pt x="897" y="784"/>
                    <a:pt x="893" y="761"/>
                  </a:cubicBezTo>
                  <a:cubicBezTo>
                    <a:pt x="889" y="739"/>
                    <a:pt x="889" y="645"/>
                    <a:pt x="879" y="620"/>
                  </a:cubicBezTo>
                  <a:cubicBezTo>
                    <a:pt x="868" y="596"/>
                    <a:pt x="844" y="558"/>
                    <a:pt x="827" y="545"/>
                  </a:cubicBezTo>
                  <a:cubicBezTo>
                    <a:pt x="810" y="531"/>
                    <a:pt x="792" y="515"/>
                    <a:pt x="786" y="512"/>
                  </a:cubicBezTo>
                  <a:cubicBezTo>
                    <a:pt x="780" y="508"/>
                    <a:pt x="761" y="503"/>
                    <a:pt x="761" y="503"/>
                  </a:cubicBezTo>
                  <a:cubicBezTo>
                    <a:pt x="755" y="502"/>
                    <a:pt x="725" y="494"/>
                    <a:pt x="706" y="495"/>
                  </a:cubicBezTo>
                  <a:cubicBezTo>
                    <a:pt x="688" y="497"/>
                    <a:pt x="676" y="511"/>
                    <a:pt x="666" y="521"/>
                  </a:cubicBezTo>
                  <a:cubicBezTo>
                    <a:pt x="655" y="532"/>
                    <a:pt x="641" y="537"/>
                    <a:pt x="632" y="547"/>
                  </a:cubicBezTo>
                  <a:cubicBezTo>
                    <a:pt x="622" y="556"/>
                    <a:pt x="613" y="569"/>
                    <a:pt x="605" y="580"/>
                  </a:cubicBezTo>
                  <a:cubicBezTo>
                    <a:pt x="597" y="592"/>
                    <a:pt x="598" y="599"/>
                    <a:pt x="593" y="611"/>
                  </a:cubicBezTo>
                  <a:cubicBezTo>
                    <a:pt x="589" y="622"/>
                    <a:pt x="592" y="648"/>
                    <a:pt x="585" y="654"/>
                  </a:cubicBezTo>
                  <a:cubicBezTo>
                    <a:pt x="578" y="660"/>
                    <a:pt x="578" y="663"/>
                    <a:pt x="575" y="674"/>
                  </a:cubicBezTo>
                  <a:cubicBezTo>
                    <a:pt x="571" y="684"/>
                    <a:pt x="574" y="688"/>
                    <a:pt x="574" y="699"/>
                  </a:cubicBezTo>
                  <a:cubicBezTo>
                    <a:pt x="574" y="711"/>
                    <a:pt x="579" y="737"/>
                    <a:pt x="581" y="747"/>
                  </a:cubicBezTo>
                  <a:cubicBezTo>
                    <a:pt x="582" y="757"/>
                    <a:pt x="586" y="761"/>
                    <a:pt x="587" y="769"/>
                  </a:cubicBezTo>
                  <a:cubicBezTo>
                    <a:pt x="589" y="777"/>
                    <a:pt x="599" y="796"/>
                    <a:pt x="604" y="808"/>
                  </a:cubicBezTo>
                  <a:cubicBezTo>
                    <a:pt x="608" y="819"/>
                    <a:pt x="606" y="822"/>
                    <a:pt x="606" y="829"/>
                  </a:cubicBezTo>
                  <a:cubicBezTo>
                    <a:pt x="606" y="835"/>
                    <a:pt x="606" y="877"/>
                    <a:pt x="606" y="877"/>
                  </a:cubicBezTo>
                  <a:cubicBezTo>
                    <a:pt x="582" y="898"/>
                    <a:pt x="582" y="898"/>
                    <a:pt x="582" y="898"/>
                  </a:cubicBezTo>
                  <a:cubicBezTo>
                    <a:pt x="582" y="898"/>
                    <a:pt x="578" y="888"/>
                    <a:pt x="578" y="879"/>
                  </a:cubicBezTo>
                  <a:cubicBezTo>
                    <a:pt x="578" y="869"/>
                    <a:pt x="567" y="835"/>
                    <a:pt x="564" y="825"/>
                  </a:cubicBezTo>
                  <a:cubicBezTo>
                    <a:pt x="562" y="815"/>
                    <a:pt x="557" y="810"/>
                    <a:pt x="557" y="797"/>
                  </a:cubicBezTo>
                  <a:cubicBezTo>
                    <a:pt x="557" y="784"/>
                    <a:pt x="561" y="767"/>
                    <a:pt x="556" y="750"/>
                  </a:cubicBezTo>
                  <a:cubicBezTo>
                    <a:pt x="551" y="734"/>
                    <a:pt x="550" y="732"/>
                    <a:pt x="551" y="717"/>
                  </a:cubicBezTo>
                  <a:cubicBezTo>
                    <a:pt x="553" y="702"/>
                    <a:pt x="549" y="668"/>
                    <a:pt x="549" y="668"/>
                  </a:cubicBezTo>
                  <a:cubicBezTo>
                    <a:pt x="567" y="644"/>
                    <a:pt x="567" y="644"/>
                    <a:pt x="567" y="644"/>
                  </a:cubicBezTo>
                  <a:cubicBezTo>
                    <a:pt x="567" y="644"/>
                    <a:pt x="565" y="627"/>
                    <a:pt x="565" y="615"/>
                  </a:cubicBezTo>
                  <a:cubicBezTo>
                    <a:pt x="565" y="604"/>
                    <a:pt x="547" y="577"/>
                    <a:pt x="539" y="569"/>
                  </a:cubicBezTo>
                  <a:cubicBezTo>
                    <a:pt x="530" y="561"/>
                    <a:pt x="511" y="537"/>
                    <a:pt x="516" y="527"/>
                  </a:cubicBezTo>
                  <a:cubicBezTo>
                    <a:pt x="522" y="516"/>
                    <a:pt x="529" y="500"/>
                    <a:pt x="523" y="472"/>
                  </a:cubicBezTo>
                  <a:cubicBezTo>
                    <a:pt x="518" y="444"/>
                    <a:pt x="472" y="450"/>
                    <a:pt x="456" y="452"/>
                  </a:cubicBezTo>
                  <a:cubicBezTo>
                    <a:pt x="440" y="455"/>
                    <a:pt x="437" y="403"/>
                    <a:pt x="437" y="403"/>
                  </a:cubicBezTo>
                  <a:cubicBezTo>
                    <a:pt x="428" y="367"/>
                    <a:pt x="424" y="334"/>
                    <a:pt x="422" y="310"/>
                  </a:cubicBezTo>
                  <a:cubicBezTo>
                    <a:pt x="420" y="297"/>
                    <a:pt x="420" y="297"/>
                    <a:pt x="420" y="297"/>
                  </a:cubicBezTo>
                  <a:cubicBezTo>
                    <a:pt x="420" y="297"/>
                    <a:pt x="401" y="174"/>
                    <a:pt x="398" y="157"/>
                  </a:cubicBezTo>
                  <a:cubicBezTo>
                    <a:pt x="395" y="140"/>
                    <a:pt x="389" y="115"/>
                    <a:pt x="385" y="107"/>
                  </a:cubicBezTo>
                  <a:cubicBezTo>
                    <a:pt x="380" y="99"/>
                    <a:pt x="361" y="84"/>
                    <a:pt x="354" y="82"/>
                  </a:cubicBezTo>
                  <a:cubicBezTo>
                    <a:pt x="348" y="80"/>
                    <a:pt x="325" y="66"/>
                    <a:pt x="323" y="61"/>
                  </a:cubicBezTo>
                  <a:cubicBezTo>
                    <a:pt x="321" y="57"/>
                    <a:pt x="305" y="45"/>
                    <a:pt x="305" y="45"/>
                  </a:cubicBezTo>
                  <a:cubicBezTo>
                    <a:pt x="305" y="45"/>
                    <a:pt x="318" y="12"/>
                    <a:pt x="307" y="5"/>
                  </a:cubicBezTo>
                  <a:cubicBezTo>
                    <a:pt x="300" y="0"/>
                    <a:pt x="288" y="17"/>
                    <a:pt x="281" y="36"/>
                  </a:cubicBezTo>
                  <a:cubicBezTo>
                    <a:pt x="274" y="56"/>
                    <a:pt x="273" y="69"/>
                    <a:pt x="274" y="77"/>
                  </a:cubicBezTo>
                  <a:cubicBezTo>
                    <a:pt x="275" y="85"/>
                    <a:pt x="272" y="102"/>
                    <a:pt x="275" y="117"/>
                  </a:cubicBezTo>
                  <a:cubicBezTo>
                    <a:pt x="278" y="132"/>
                    <a:pt x="279" y="144"/>
                    <a:pt x="286" y="150"/>
                  </a:cubicBezTo>
                  <a:cubicBezTo>
                    <a:pt x="293" y="155"/>
                    <a:pt x="316" y="174"/>
                    <a:pt x="324" y="181"/>
                  </a:cubicBezTo>
                  <a:cubicBezTo>
                    <a:pt x="332" y="188"/>
                    <a:pt x="338" y="198"/>
                    <a:pt x="338" y="198"/>
                  </a:cubicBezTo>
                  <a:cubicBezTo>
                    <a:pt x="338" y="198"/>
                    <a:pt x="343" y="274"/>
                    <a:pt x="348" y="318"/>
                  </a:cubicBezTo>
                  <a:cubicBezTo>
                    <a:pt x="354" y="363"/>
                    <a:pt x="359" y="447"/>
                    <a:pt x="367" y="476"/>
                  </a:cubicBezTo>
                  <a:cubicBezTo>
                    <a:pt x="375" y="505"/>
                    <a:pt x="377" y="511"/>
                    <a:pt x="377" y="517"/>
                  </a:cubicBezTo>
                  <a:cubicBezTo>
                    <a:pt x="377" y="523"/>
                    <a:pt x="366" y="530"/>
                    <a:pt x="362" y="538"/>
                  </a:cubicBezTo>
                  <a:cubicBezTo>
                    <a:pt x="359" y="546"/>
                    <a:pt x="236" y="730"/>
                    <a:pt x="218" y="774"/>
                  </a:cubicBezTo>
                  <a:cubicBezTo>
                    <a:pt x="200" y="818"/>
                    <a:pt x="156" y="889"/>
                    <a:pt x="152" y="897"/>
                  </a:cubicBezTo>
                  <a:cubicBezTo>
                    <a:pt x="148" y="905"/>
                    <a:pt x="70" y="932"/>
                    <a:pt x="56" y="941"/>
                  </a:cubicBezTo>
                  <a:cubicBezTo>
                    <a:pt x="41" y="951"/>
                    <a:pt x="17" y="1039"/>
                    <a:pt x="8" y="1044"/>
                  </a:cubicBezTo>
                  <a:cubicBezTo>
                    <a:pt x="0" y="1049"/>
                    <a:pt x="93" y="1126"/>
                    <a:pt x="119" y="1146"/>
                  </a:cubicBezTo>
                  <a:cubicBezTo>
                    <a:pt x="145" y="1165"/>
                    <a:pt x="178" y="1196"/>
                    <a:pt x="193" y="1203"/>
                  </a:cubicBezTo>
                  <a:cubicBezTo>
                    <a:pt x="208" y="1209"/>
                    <a:pt x="205" y="1213"/>
                    <a:pt x="226" y="1220"/>
                  </a:cubicBezTo>
                  <a:cubicBezTo>
                    <a:pt x="247" y="1227"/>
                    <a:pt x="263" y="1233"/>
                    <a:pt x="266" y="1243"/>
                  </a:cubicBezTo>
                  <a:cubicBezTo>
                    <a:pt x="270" y="1253"/>
                    <a:pt x="280" y="1279"/>
                    <a:pt x="288" y="1289"/>
                  </a:cubicBezTo>
                  <a:cubicBezTo>
                    <a:pt x="295" y="1300"/>
                    <a:pt x="287" y="1369"/>
                    <a:pt x="286" y="1398"/>
                  </a:cubicBezTo>
                  <a:cubicBezTo>
                    <a:pt x="285" y="1427"/>
                    <a:pt x="273" y="1509"/>
                    <a:pt x="272" y="1525"/>
                  </a:cubicBezTo>
                  <a:cubicBezTo>
                    <a:pt x="272" y="1540"/>
                    <a:pt x="257" y="1660"/>
                    <a:pt x="254" y="1679"/>
                  </a:cubicBezTo>
                  <a:cubicBezTo>
                    <a:pt x="250" y="1698"/>
                    <a:pt x="232" y="1833"/>
                    <a:pt x="228" y="1860"/>
                  </a:cubicBezTo>
                  <a:cubicBezTo>
                    <a:pt x="223" y="1887"/>
                    <a:pt x="199" y="2011"/>
                    <a:pt x="201" y="2044"/>
                  </a:cubicBezTo>
                  <a:cubicBezTo>
                    <a:pt x="203" y="2076"/>
                    <a:pt x="192" y="2169"/>
                    <a:pt x="195" y="2198"/>
                  </a:cubicBezTo>
                  <a:cubicBezTo>
                    <a:pt x="198" y="2226"/>
                    <a:pt x="180" y="2303"/>
                    <a:pt x="168" y="2324"/>
                  </a:cubicBezTo>
                  <a:cubicBezTo>
                    <a:pt x="156" y="2344"/>
                    <a:pt x="132" y="2424"/>
                    <a:pt x="132" y="2424"/>
                  </a:cubicBezTo>
                  <a:cubicBezTo>
                    <a:pt x="132" y="2424"/>
                    <a:pt x="171" y="2439"/>
                    <a:pt x="201" y="2448"/>
                  </a:cubicBezTo>
                  <a:cubicBezTo>
                    <a:pt x="896" y="2448"/>
                    <a:pt x="896" y="2448"/>
                    <a:pt x="896" y="2448"/>
                  </a:cubicBezTo>
                  <a:cubicBezTo>
                    <a:pt x="895" y="2392"/>
                    <a:pt x="894" y="2334"/>
                    <a:pt x="891" y="2306"/>
                  </a:cubicBezTo>
                  <a:close/>
                  <a:moveTo>
                    <a:pt x="342" y="110"/>
                  </a:moveTo>
                  <a:cubicBezTo>
                    <a:pt x="338" y="110"/>
                    <a:pt x="327" y="109"/>
                    <a:pt x="325" y="107"/>
                  </a:cubicBezTo>
                  <a:cubicBezTo>
                    <a:pt x="323" y="106"/>
                    <a:pt x="321" y="106"/>
                    <a:pt x="319" y="104"/>
                  </a:cubicBezTo>
                  <a:cubicBezTo>
                    <a:pt x="317" y="102"/>
                    <a:pt x="313" y="100"/>
                    <a:pt x="311" y="100"/>
                  </a:cubicBezTo>
                  <a:cubicBezTo>
                    <a:pt x="310" y="99"/>
                    <a:pt x="309" y="97"/>
                    <a:pt x="307" y="95"/>
                  </a:cubicBezTo>
                  <a:cubicBezTo>
                    <a:pt x="305" y="93"/>
                    <a:pt x="301" y="92"/>
                    <a:pt x="301" y="92"/>
                  </a:cubicBezTo>
                  <a:cubicBezTo>
                    <a:pt x="302" y="85"/>
                    <a:pt x="302" y="85"/>
                    <a:pt x="302" y="85"/>
                  </a:cubicBezTo>
                  <a:cubicBezTo>
                    <a:pt x="308" y="87"/>
                    <a:pt x="331" y="89"/>
                    <a:pt x="331" y="89"/>
                  </a:cubicBezTo>
                  <a:cubicBezTo>
                    <a:pt x="331" y="89"/>
                    <a:pt x="335" y="92"/>
                    <a:pt x="337" y="95"/>
                  </a:cubicBezTo>
                  <a:cubicBezTo>
                    <a:pt x="340" y="99"/>
                    <a:pt x="353" y="112"/>
                    <a:pt x="353" y="112"/>
                  </a:cubicBezTo>
                  <a:cubicBezTo>
                    <a:pt x="353" y="112"/>
                    <a:pt x="346" y="111"/>
                    <a:pt x="342" y="110"/>
                  </a:cubicBezTo>
                  <a:close/>
                  <a:moveTo>
                    <a:pt x="776" y="930"/>
                  </a:moveTo>
                  <a:cubicBezTo>
                    <a:pt x="774" y="934"/>
                    <a:pt x="773" y="940"/>
                    <a:pt x="773" y="940"/>
                  </a:cubicBezTo>
                  <a:cubicBezTo>
                    <a:pt x="773" y="940"/>
                    <a:pt x="770" y="938"/>
                    <a:pt x="766" y="936"/>
                  </a:cubicBezTo>
                  <a:cubicBezTo>
                    <a:pt x="762" y="935"/>
                    <a:pt x="755" y="935"/>
                    <a:pt x="755" y="935"/>
                  </a:cubicBezTo>
                  <a:cubicBezTo>
                    <a:pt x="755" y="935"/>
                    <a:pt x="755" y="930"/>
                    <a:pt x="754" y="918"/>
                  </a:cubicBezTo>
                  <a:cubicBezTo>
                    <a:pt x="753" y="906"/>
                    <a:pt x="761" y="893"/>
                    <a:pt x="761" y="894"/>
                  </a:cubicBezTo>
                  <a:cubicBezTo>
                    <a:pt x="760" y="901"/>
                    <a:pt x="767" y="899"/>
                    <a:pt x="770" y="901"/>
                  </a:cubicBezTo>
                  <a:cubicBezTo>
                    <a:pt x="774" y="902"/>
                    <a:pt x="773" y="905"/>
                    <a:pt x="773" y="909"/>
                  </a:cubicBezTo>
                  <a:cubicBezTo>
                    <a:pt x="774" y="912"/>
                    <a:pt x="775" y="915"/>
                    <a:pt x="776" y="922"/>
                  </a:cubicBezTo>
                  <a:cubicBezTo>
                    <a:pt x="777" y="929"/>
                    <a:pt x="777" y="926"/>
                    <a:pt x="776" y="930"/>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1" name="îSliḋe"/>
            <p:cNvSpPr/>
            <p:nvPr/>
          </p:nvSpPr>
          <p:spPr bwMode="auto">
            <a:xfrm>
              <a:off x="5667375" y="2552700"/>
              <a:ext cx="1085850" cy="2857500"/>
            </a:xfrm>
            <a:custGeom>
              <a:avLst/>
              <a:gdLst>
                <a:gd name="T0" fmla="*/ 927 w 1052"/>
                <a:gd name="T1" fmla="*/ 2738 h 2771"/>
                <a:gd name="T2" fmla="*/ 958 w 1052"/>
                <a:gd name="T3" fmla="*/ 2653 h 2771"/>
                <a:gd name="T4" fmla="*/ 914 w 1052"/>
                <a:gd name="T5" fmla="*/ 2332 h 2771"/>
                <a:gd name="T6" fmla="*/ 868 w 1052"/>
                <a:gd name="T7" fmla="*/ 1934 h 2771"/>
                <a:gd name="T8" fmla="*/ 848 w 1052"/>
                <a:gd name="T9" fmla="*/ 1587 h 2771"/>
                <a:gd name="T10" fmla="*/ 866 w 1052"/>
                <a:gd name="T11" fmla="*/ 1539 h 2771"/>
                <a:gd name="T12" fmla="*/ 929 w 1052"/>
                <a:gd name="T13" fmla="*/ 1529 h 2771"/>
                <a:gd name="T14" fmla="*/ 982 w 1052"/>
                <a:gd name="T15" fmla="*/ 1432 h 2771"/>
                <a:gd name="T16" fmla="*/ 999 w 1052"/>
                <a:gd name="T17" fmla="*/ 1165 h 2771"/>
                <a:gd name="T18" fmla="*/ 901 w 1052"/>
                <a:gd name="T19" fmla="*/ 761 h 2771"/>
                <a:gd name="T20" fmla="*/ 891 w 1052"/>
                <a:gd name="T21" fmla="*/ 627 h 2771"/>
                <a:gd name="T22" fmla="*/ 859 w 1052"/>
                <a:gd name="T23" fmla="*/ 634 h 2771"/>
                <a:gd name="T24" fmla="*/ 835 w 1052"/>
                <a:gd name="T25" fmla="*/ 273 h 2771"/>
                <a:gd name="T26" fmla="*/ 839 w 1052"/>
                <a:gd name="T27" fmla="*/ 141 h 2771"/>
                <a:gd name="T28" fmla="*/ 883 w 1052"/>
                <a:gd name="T29" fmla="*/ 58 h 2771"/>
                <a:gd name="T30" fmla="*/ 877 w 1052"/>
                <a:gd name="T31" fmla="*/ 15 h 2771"/>
                <a:gd name="T32" fmla="*/ 816 w 1052"/>
                <a:gd name="T33" fmla="*/ 54 h 2771"/>
                <a:gd name="T34" fmla="*/ 755 w 1052"/>
                <a:gd name="T35" fmla="*/ 151 h 2771"/>
                <a:gd name="T36" fmla="*/ 700 w 1052"/>
                <a:gd name="T37" fmla="*/ 150 h 2771"/>
                <a:gd name="T38" fmla="*/ 719 w 1052"/>
                <a:gd name="T39" fmla="*/ 229 h 2771"/>
                <a:gd name="T40" fmla="*/ 763 w 1052"/>
                <a:gd name="T41" fmla="*/ 304 h 2771"/>
                <a:gd name="T42" fmla="*/ 747 w 1052"/>
                <a:gd name="T43" fmla="*/ 634 h 2771"/>
                <a:gd name="T44" fmla="*/ 712 w 1052"/>
                <a:gd name="T45" fmla="*/ 737 h 2771"/>
                <a:gd name="T46" fmla="*/ 691 w 1052"/>
                <a:gd name="T47" fmla="*/ 872 h 2771"/>
                <a:gd name="T48" fmla="*/ 685 w 1052"/>
                <a:gd name="T49" fmla="*/ 946 h 2771"/>
                <a:gd name="T50" fmla="*/ 654 w 1052"/>
                <a:gd name="T51" fmla="*/ 991 h 2771"/>
                <a:gd name="T52" fmla="*/ 564 w 1052"/>
                <a:gd name="T53" fmla="*/ 826 h 2771"/>
                <a:gd name="T54" fmla="*/ 436 w 1052"/>
                <a:gd name="T55" fmla="*/ 836 h 2771"/>
                <a:gd name="T56" fmla="*/ 411 w 1052"/>
                <a:gd name="T57" fmla="*/ 849 h 2771"/>
                <a:gd name="T58" fmla="*/ 367 w 1052"/>
                <a:gd name="T59" fmla="*/ 862 h 2771"/>
                <a:gd name="T60" fmla="*/ 317 w 1052"/>
                <a:gd name="T61" fmla="*/ 947 h 2771"/>
                <a:gd name="T62" fmla="*/ 303 w 1052"/>
                <a:gd name="T63" fmla="*/ 1049 h 2771"/>
                <a:gd name="T64" fmla="*/ 299 w 1052"/>
                <a:gd name="T65" fmla="*/ 1084 h 2771"/>
                <a:gd name="T66" fmla="*/ 181 w 1052"/>
                <a:gd name="T67" fmla="*/ 1312 h 2771"/>
                <a:gd name="T68" fmla="*/ 146 w 1052"/>
                <a:gd name="T69" fmla="*/ 1343 h 2771"/>
                <a:gd name="T70" fmla="*/ 147 w 1052"/>
                <a:gd name="T71" fmla="*/ 1354 h 2771"/>
                <a:gd name="T72" fmla="*/ 147 w 1052"/>
                <a:gd name="T73" fmla="*/ 1377 h 2771"/>
                <a:gd name="T74" fmla="*/ 15 w 1052"/>
                <a:gd name="T75" fmla="*/ 1947 h 2771"/>
                <a:gd name="T76" fmla="*/ 54 w 1052"/>
                <a:gd name="T77" fmla="*/ 2016 h 2771"/>
                <a:gd name="T78" fmla="*/ 94 w 1052"/>
                <a:gd name="T79" fmla="*/ 2061 h 2771"/>
                <a:gd name="T80" fmla="*/ 92 w 1052"/>
                <a:gd name="T81" fmla="*/ 2246 h 2771"/>
                <a:gd name="T82" fmla="*/ 117 w 1052"/>
                <a:gd name="T83" fmla="*/ 2371 h 2771"/>
                <a:gd name="T84" fmla="*/ 205 w 1052"/>
                <a:gd name="T85" fmla="*/ 2472 h 2771"/>
                <a:gd name="T86" fmla="*/ 185 w 1052"/>
                <a:gd name="T87" fmla="*/ 2665 h 2771"/>
                <a:gd name="T88" fmla="*/ 917 w 1052"/>
                <a:gd name="T89" fmla="*/ 2771 h 2771"/>
                <a:gd name="T90" fmla="*/ 219 w 1052"/>
                <a:gd name="T91" fmla="*/ 2431 h 2771"/>
                <a:gd name="T92" fmla="*/ 187 w 1052"/>
                <a:gd name="T93" fmla="*/ 2376 h 2771"/>
                <a:gd name="T94" fmla="*/ 182 w 1052"/>
                <a:gd name="T95" fmla="*/ 2323 h 2771"/>
                <a:gd name="T96" fmla="*/ 229 w 1052"/>
                <a:gd name="T97" fmla="*/ 2383 h 2771"/>
                <a:gd name="T98" fmla="*/ 668 w 1052"/>
                <a:gd name="T99" fmla="*/ 1051 h 2771"/>
                <a:gd name="T100" fmla="*/ 650 w 1052"/>
                <a:gd name="T101" fmla="*/ 1069 h 2771"/>
                <a:gd name="T102" fmla="*/ 668 w 1052"/>
                <a:gd name="T103" fmla="*/ 1051 h 2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771">
                  <a:moveTo>
                    <a:pt x="920" y="2764"/>
                  </a:moveTo>
                  <a:cubicBezTo>
                    <a:pt x="920" y="2752"/>
                    <a:pt x="918" y="2742"/>
                    <a:pt x="927" y="2738"/>
                  </a:cubicBezTo>
                  <a:cubicBezTo>
                    <a:pt x="936" y="2734"/>
                    <a:pt x="949" y="2725"/>
                    <a:pt x="952" y="2709"/>
                  </a:cubicBezTo>
                  <a:cubicBezTo>
                    <a:pt x="955" y="2694"/>
                    <a:pt x="958" y="2653"/>
                    <a:pt x="958" y="2653"/>
                  </a:cubicBezTo>
                  <a:cubicBezTo>
                    <a:pt x="1052" y="2616"/>
                    <a:pt x="1052" y="2616"/>
                    <a:pt x="1052" y="2616"/>
                  </a:cubicBezTo>
                  <a:cubicBezTo>
                    <a:pt x="1052" y="2616"/>
                    <a:pt x="922" y="2354"/>
                    <a:pt x="914" y="2332"/>
                  </a:cubicBezTo>
                  <a:cubicBezTo>
                    <a:pt x="907" y="2310"/>
                    <a:pt x="891" y="2204"/>
                    <a:pt x="888" y="2176"/>
                  </a:cubicBezTo>
                  <a:cubicBezTo>
                    <a:pt x="886" y="2149"/>
                    <a:pt x="870" y="1968"/>
                    <a:pt x="868" y="1934"/>
                  </a:cubicBezTo>
                  <a:cubicBezTo>
                    <a:pt x="865" y="1900"/>
                    <a:pt x="866" y="1749"/>
                    <a:pt x="861" y="1694"/>
                  </a:cubicBezTo>
                  <a:cubicBezTo>
                    <a:pt x="856" y="1640"/>
                    <a:pt x="851" y="1610"/>
                    <a:pt x="848" y="1587"/>
                  </a:cubicBezTo>
                  <a:cubicBezTo>
                    <a:pt x="846" y="1563"/>
                    <a:pt x="839" y="1541"/>
                    <a:pt x="840" y="1533"/>
                  </a:cubicBezTo>
                  <a:cubicBezTo>
                    <a:pt x="842" y="1526"/>
                    <a:pt x="857" y="1524"/>
                    <a:pt x="866" y="1539"/>
                  </a:cubicBezTo>
                  <a:cubicBezTo>
                    <a:pt x="875" y="1553"/>
                    <a:pt x="892" y="1550"/>
                    <a:pt x="905" y="1548"/>
                  </a:cubicBezTo>
                  <a:cubicBezTo>
                    <a:pt x="918" y="1545"/>
                    <a:pt x="917" y="1539"/>
                    <a:pt x="929" y="1529"/>
                  </a:cubicBezTo>
                  <a:cubicBezTo>
                    <a:pt x="940" y="1520"/>
                    <a:pt x="945" y="1540"/>
                    <a:pt x="957" y="1506"/>
                  </a:cubicBezTo>
                  <a:cubicBezTo>
                    <a:pt x="969" y="1472"/>
                    <a:pt x="965" y="1450"/>
                    <a:pt x="982" y="1432"/>
                  </a:cubicBezTo>
                  <a:cubicBezTo>
                    <a:pt x="999" y="1414"/>
                    <a:pt x="1030" y="1392"/>
                    <a:pt x="1040" y="1371"/>
                  </a:cubicBezTo>
                  <a:cubicBezTo>
                    <a:pt x="1050" y="1351"/>
                    <a:pt x="1025" y="1216"/>
                    <a:pt x="999" y="1165"/>
                  </a:cubicBezTo>
                  <a:cubicBezTo>
                    <a:pt x="973" y="1115"/>
                    <a:pt x="921" y="937"/>
                    <a:pt x="918" y="899"/>
                  </a:cubicBezTo>
                  <a:cubicBezTo>
                    <a:pt x="916" y="862"/>
                    <a:pt x="896" y="797"/>
                    <a:pt x="901" y="761"/>
                  </a:cubicBezTo>
                  <a:cubicBezTo>
                    <a:pt x="907" y="724"/>
                    <a:pt x="912" y="708"/>
                    <a:pt x="905" y="678"/>
                  </a:cubicBezTo>
                  <a:cubicBezTo>
                    <a:pt x="899" y="648"/>
                    <a:pt x="900" y="638"/>
                    <a:pt x="891" y="627"/>
                  </a:cubicBezTo>
                  <a:cubicBezTo>
                    <a:pt x="882" y="617"/>
                    <a:pt x="877" y="614"/>
                    <a:pt x="877" y="614"/>
                  </a:cubicBezTo>
                  <a:cubicBezTo>
                    <a:pt x="877" y="614"/>
                    <a:pt x="865" y="635"/>
                    <a:pt x="859" y="634"/>
                  </a:cubicBezTo>
                  <a:cubicBezTo>
                    <a:pt x="852" y="632"/>
                    <a:pt x="855" y="505"/>
                    <a:pt x="850" y="472"/>
                  </a:cubicBezTo>
                  <a:cubicBezTo>
                    <a:pt x="844" y="438"/>
                    <a:pt x="843" y="289"/>
                    <a:pt x="835" y="273"/>
                  </a:cubicBezTo>
                  <a:cubicBezTo>
                    <a:pt x="827" y="258"/>
                    <a:pt x="818" y="227"/>
                    <a:pt x="824" y="202"/>
                  </a:cubicBezTo>
                  <a:cubicBezTo>
                    <a:pt x="829" y="177"/>
                    <a:pt x="838" y="153"/>
                    <a:pt x="839" y="141"/>
                  </a:cubicBezTo>
                  <a:cubicBezTo>
                    <a:pt x="840" y="129"/>
                    <a:pt x="860" y="97"/>
                    <a:pt x="866" y="88"/>
                  </a:cubicBezTo>
                  <a:cubicBezTo>
                    <a:pt x="873" y="79"/>
                    <a:pt x="883" y="58"/>
                    <a:pt x="883" y="58"/>
                  </a:cubicBezTo>
                  <a:cubicBezTo>
                    <a:pt x="883" y="58"/>
                    <a:pt x="866" y="46"/>
                    <a:pt x="856" y="57"/>
                  </a:cubicBezTo>
                  <a:cubicBezTo>
                    <a:pt x="877" y="15"/>
                    <a:pt x="877" y="15"/>
                    <a:pt x="877" y="15"/>
                  </a:cubicBezTo>
                  <a:cubicBezTo>
                    <a:pt x="877" y="15"/>
                    <a:pt x="872" y="0"/>
                    <a:pt x="848" y="11"/>
                  </a:cubicBezTo>
                  <a:cubicBezTo>
                    <a:pt x="825" y="23"/>
                    <a:pt x="822" y="39"/>
                    <a:pt x="816" y="54"/>
                  </a:cubicBezTo>
                  <a:cubicBezTo>
                    <a:pt x="809" y="70"/>
                    <a:pt x="782" y="118"/>
                    <a:pt x="777" y="127"/>
                  </a:cubicBezTo>
                  <a:cubicBezTo>
                    <a:pt x="772" y="136"/>
                    <a:pt x="764" y="135"/>
                    <a:pt x="755" y="151"/>
                  </a:cubicBezTo>
                  <a:cubicBezTo>
                    <a:pt x="746" y="168"/>
                    <a:pt x="737" y="192"/>
                    <a:pt x="737" y="192"/>
                  </a:cubicBezTo>
                  <a:cubicBezTo>
                    <a:pt x="737" y="192"/>
                    <a:pt x="721" y="145"/>
                    <a:pt x="700" y="150"/>
                  </a:cubicBezTo>
                  <a:cubicBezTo>
                    <a:pt x="680" y="155"/>
                    <a:pt x="685" y="158"/>
                    <a:pt x="694" y="174"/>
                  </a:cubicBezTo>
                  <a:cubicBezTo>
                    <a:pt x="703" y="189"/>
                    <a:pt x="716" y="218"/>
                    <a:pt x="719" y="229"/>
                  </a:cubicBezTo>
                  <a:cubicBezTo>
                    <a:pt x="721" y="241"/>
                    <a:pt x="730" y="260"/>
                    <a:pt x="739" y="272"/>
                  </a:cubicBezTo>
                  <a:cubicBezTo>
                    <a:pt x="748" y="284"/>
                    <a:pt x="760" y="281"/>
                    <a:pt x="763" y="304"/>
                  </a:cubicBezTo>
                  <a:cubicBezTo>
                    <a:pt x="765" y="328"/>
                    <a:pt x="761" y="448"/>
                    <a:pt x="760" y="492"/>
                  </a:cubicBezTo>
                  <a:cubicBezTo>
                    <a:pt x="759" y="536"/>
                    <a:pt x="751" y="613"/>
                    <a:pt x="747" y="634"/>
                  </a:cubicBezTo>
                  <a:cubicBezTo>
                    <a:pt x="743" y="654"/>
                    <a:pt x="742" y="686"/>
                    <a:pt x="738" y="693"/>
                  </a:cubicBezTo>
                  <a:cubicBezTo>
                    <a:pt x="734" y="701"/>
                    <a:pt x="717" y="718"/>
                    <a:pt x="712" y="737"/>
                  </a:cubicBezTo>
                  <a:cubicBezTo>
                    <a:pt x="707" y="757"/>
                    <a:pt x="682" y="789"/>
                    <a:pt x="685" y="833"/>
                  </a:cubicBezTo>
                  <a:cubicBezTo>
                    <a:pt x="687" y="877"/>
                    <a:pt x="691" y="872"/>
                    <a:pt x="691" y="872"/>
                  </a:cubicBezTo>
                  <a:cubicBezTo>
                    <a:pt x="691" y="872"/>
                    <a:pt x="675" y="902"/>
                    <a:pt x="678" y="921"/>
                  </a:cubicBezTo>
                  <a:cubicBezTo>
                    <a:pt x="682" y="941"/>
                    <a:pt x="687" y="940"/>
                    <a:pt x="685" y="946"/>
                  </a:cubicBezTo>
                  <a:cubicBezTo>
                    <a:pt x="682" y="953"/>
                    <a:pt x="664" y="968"/>
                    <a:pt x="659" y="981"/>
                  </a:cubicBezTo>
                  <a:cubicBezTo>
                    <a:pt x="657" y="985"/>
                    <a:pt x="656" y="988"/>
                    <a:pt x="654" y="991"/>
                  </a:cubicBezTo>
                  <a:cubicBezTo>
                    <a:pt x="653" y="979"/>
                    <a:pt x="651" y="967"/>
                    <a:pt x="646" y="958"/>
                  </a:cubicBezTo>
                  <a:cubicBezTo>
                    <a:pt x="628" y="919"/>
                    <a:pt x="586" y="835"/>
                    <a:pt x="564" y="826"/>
                  </a:cubicBezTo>
                  <a:cubicBezTo>
                    <a:pt x="542" y="816"/>
                    <a:pt x="467" y="810"/>
                    <a:pt x="459" y="815"/>
                  </a:cubicBezTo>
                  <a:cubicBezTo>
                    <a:pt x="452" y="820"/>
                    <a:pt x="444" y="836"/>
                    <a:pt x="436" y="836"/>
                  </a:cubicBezTo>
                  <a:cubicBezTo>
                    <a:pt x="428" y="836"/>
                    <a:pt x="418" y="835"/>
                    <a:pt x="418" y="835"/>
                  </a:cubicBezTo>
                  <a:cubicBezTo>
                    <a:pt x="411" y="849"/>
                    <a:pt x="411" y="849"/>
                    <a:pt x="411" y="849"/>
                  </a:cubicBezTo>
                  <a:cubicBezTo>
                    <a:pt x="411" y="849"/>
                    <a:pt x="405" y="850"/>
                    <a:pt x="391" y="858"/>
                  </a:cubicBezTo>
                  <a:cubicBezTo>
                    <a:pt x="367" y="862"/>
                    <a:pt x="367" y="862"/>
                    <a:pt x="367" y="862"/>
                  </a:cubicBezTo>
                  <a:cubicBezTo>
                    <a:pt x="366" y="880"/>
                    <a:pt x="366" y="880"/>
                    <a:pt x="366" y="880"/>
                  </a:cubicBezTo>
                  <a:cubicBezTo>
                    <a:pt x="366" y="880"/>
                    <a:pt x="328" y="906"/>
                    <a:pt x="317" y="947"/>
                  </a:cubicBezTo>
                  <a:cubicBezTo>
                    <a:pt x="305" y="989"/>
                    <a:pt x="304" y="1055"/>
                    <a:pt x="279" y="1086"/>
                  </a:cubicBezTo>
                  <a:cubicBezTo>
                    <a:pt x="279" y="1086"/>
                    <a:pt x="294" y="1071"/>
                    <a:pt x="303" y="1049"/>
                  </a:cubicBezTo>
                  <a:cubicBezTo>
                    <a:pt x="295" y="1078"/>
                    <a:pt x="278" y="1135"/>
                    <a:pt x="270" y="1160"/>
                  </a:cubicBezTo>
                  <a:cubicBezTo>
                    <a:pt x="299" y="1084"/>
                    <a:pt x="299" y="1084"/>
                    <a:pt x="299" y="1084"/>
                  </a:cubicBezTo>
                  <a:cubicBezTo>
                    <a:pt x="299" y="1084"/>
                    <a:pt x="302" y="1139"/>
                    <a:pt x="286" y="1170"/>
                  </a:cubicBezTo>
                  <a:cubicBezTo>
                    <a:pt x="269" y="1202"/>
                    <a:pt x="199" y="1288"/>
                    <a:pt x="181" y="1312"/>
                  </a:cubicBezTo>
                  <a:cubicBezTo>
                    <a:pt x="162" y="1335"/>
                    <a:pt x="139" y="1339"/>
                    <a:pt x="120" y="1348"/>
                  </a:cubicBezTo>
                  <a:cubicBezTo>
                    <a:pt x="146" y="1343"/>
                    <a:pt x="146" y="1343"/>
                    <a:pt x="146" y="1343"/>
                  </a:cubicBezTo>
                  <a:cubicBezTo>
                    <a:pt x="146" y="1343"/>
                    <a:pt x="96" y="1387"/>
                    <a:pt x="82" y="1406"/>
                  </a:cubicBezTo>
                  <a:cubicBezTo>
                    <a:pt x="82" y="1406"/>
                    <a:pt x="127" y="1364"/>
                    <a:pt x="147" y="1354"/>
                  </a:cubicBezTo>
                  <a:cubicBezTo>
                    <a:pt x="147" y="1354"/>
                    <a:pt x="80" y="1444"/>
                    <a:pt x="76" y="1461"/>
                  </a:cubicBezTo>
                  <a:cubicBezTo>
                    <a:pt x="76" y="1461"/>
                    <a:pt x="134" y="1382"/>
                    <a:pt x="147" y="1377"/>
                  </a:cubicBezTo>
                  <a:cubicBezTo>
                    <a:pt x="147" y="1377"/>
                    <a:pt x="76" y="1614"/>
                    <a:pt x="69" y="1657"/>
                  </a:cubicBezTo>
                  <a:cubicBezTo>
                    <a:pt x="63" y="1699"/>
                    <a:pt x="17" y="1927"/>
                    <a:pt x="15" y="1947"/>
                  </a:cubicBezTo>
                  <a:cubicBezTo>
                    <a:pt x="12" y="1966"/>
                    <a:pt x="0" y="2000"/>
                    <a:pt x="15" y="2000"/>
                  </a:cubicBezTo>
                  <a:cubicBezTo>
                    <a:pt x="29" y="2000"/>
                    <a:pt x="54" y="2016"/>
                    <a:pt x="54" y="2016"/>
                  </a:cubicBezTo>
                  <a:cubicBezTo>
                    <a:pt x="48" y="2044"/>
                    <a:pt x="48" y="2044"/>
                    <a:pt x="48" y="2044"/>
                  </a:cubicBezTo>
                  <a:cubicBezTo>
                    <a:pt x="48" y="2044"/>
                    <a:pt x="67" y="2060"/>
                    <a:pt x="94" y="2061"/>
                  </a:cubicBezTo>
                  <a:cubicBezTo>
                    <a:pt x="94" y="2061"/>
                    <a:pt x="92" y="2172"/>
                    <a:pt x="90" y="2188"/>
                  </a:cubicBezTo>
                  <a:cubicBezTo>
                    <a:pt x="87" y="2204"/>
                    <a:pt x="89" y="2226"/>
                    <a:pt x="92" y="2246"/>
                  </a:cubicBezTo>
                  <a:cubicBezTo>
                    <a:pt x="96" y="2267"/>
                    <a:pt x="103" y="2344"/>
                    <a:pt x="105" y="2354"/>
                  </a:cubicBezTo>
                  <a:cubicBezTo>
                    <a:pt x="108" y="2364"/>
                    <a:pt x="117" y="2371"/>
                    <a:pt x="117" y="2371"/>
                  </a:cubicBezTo>
                  <a:cubicBezTo>
                    <a:pt x="117" y="2371"/>
                    <a:pt x="144" y="2421"/>
                    <a:pt x="152" y="2430"/>
                  </a:cubicBezTo>
                  <a:cubicBezTo>
                    <a:pt x="160" y="2440"/>
                    <a:pt x="199" y="2468"/>
                    <a:pt x="205" y="2472"/>
                  </a:cubicBezTo>
                  <a:cubicBezTo>
                    <a:pt x="207" y="2473"/>
                    <a:pt x="209" y="2474"/>
                    <a:pt x="211" y="2476"/>
                  </a:cubicBezTo>
                  <a:cubicBezTo>
                    <a:pt x="198" y="2546"/>
                    <a:pt x="185" y="2627"/>
                    <a:pt x="185" y="2665"/>
                  </a:cubicBezTo>
                  <a:cubicBezTo>
                    <a:pt x="184" y="2697"/>
                    <a:pt x="187" y="2735"/>
                    <a:pt x="192" y="2771"/>
                  </a:cubicBezTo>
                  <a:cubicBezTo>
                    <a:pt x="917" y="2771"/>
                    <a:pt x="917" y="2771"/>
                    <a:pt x="917" y="2771"/>
                  </a:cubicBezTo>
                  <a:cubicBezTo>
                    <a:pt x="919" y="2768"/>
                    <a:pt x="920" y="2766"/>
                    <a:pt x="920" y="2764"/>
                  </a:cubicBezTo>
                  <a:close/>
                  <a:moveTo>
                    <a:pt x="219" y="2431"/>
                  </a:moveTo>
                  <a:cubicBezTo>
                    <a:pt x="218" y="2427"/>
                    <a:pt x="215" y="2415"/>
                    <a:pt x="207" y="2416"/>
                  </a:cubicBezTo>
                  <a:cubicBezTo>
                    <a:pt x="207" y="2416"/>
                    <a:pt x="188" y="2384"/>
                    <a:pt x="187" y="2376"/>
                  </a:cubicBezTo>
                  <a:cubicBezTo>
                    <a:pt x="186" y="2368"/>
                    <a:pt x="174" y="2331"/>
                    <a:pt x="174" y="2331"/>
                  </a:cubicBezTo>
                  <a:cubicBezTo>
                    <a:pt x="174" y="2331"/>
                    <a:pt x="174" y="2322"/>
                    <a:pt x="182" y="2323"/>
                  </a:cubicBezTo>
                  <a:cubicBezTo>
                    <a:pt x="190" y="2324"/>
                    <a:pt x="188" y="2345"/>
                    <a:pt x="195" y="2354"/>
                  </a:cubicBezTo>
                  <a:cubicBezTo>
                    <a:pt x="201" y="2363"/>
                    <a:pt x="208" y="2388"/>
                    <a:pt x="229" y="2383"/>
                  </a:cubicBezTo>
                  <a:cubicBezTo>
                    <a:pt x="226" y="2396"/>
                    <a:pt x="223" y="2412"/>
                    <a:pt x="219" y="2431"/>
                  </a:cubicBezTo>
                  <a:close/>
                  <a:moveTo>
                    <a:pt x="668" y="1051"/>
                  </a:moveTo>
                  <a:cubicBezTo>
                    <a:pt x="665" y="1058"/>
                    <a:pt x="655" y="1050"/>
                    <a:pt x="655" y="1054"/>
                  </a:cubicBezTo>
                  <a:cubicBezTo>
                    <a:pt x="655" y="1058"/>
                    <a:pt x="650" y="1073"/>
                    <a:pt x="650" y="1069"/>
                  </a:cubicBezTo>
                  <a:cubicBezTo>
                    <a:pt x="650" y="1067"/>
                    <a:pt x="654" y="1046"/>
                    <a:pt x="655" y="1021"/>
                  </a:cubicBezTo>
                  <a:cubicBezTo>
                    <a:pt x="661" y="1032"/>
                    <a:pt x="670" y="1046"/>
                    <a:pt x="668" y="1051"/>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 name="íšļîḍê"/>
            <p:cNvSpPr/>
            <p:nvPr/>
          </p:nvSpPr>
          <p:spPr bwMode="auto">
            <a:xfrm>
              <a:off x="2435225" y="2670175"/>
              <a:ext cx="1316038" cy="2740025"/>
            </a:xfrm>
            <a:custGeom>
              <a:avLst/>
              <a:gdLst>
                <a:gd name="T0" fmla="*/ 974 w 1275"/>
                <a:gd name="T1" fmla="*/ 2051 h 2657"/>
                <a:gd name="T2" fmla="*/ 1044 w 1275"/>
                <a:gd name="T3" fmla="*/ 2156 h 2657"/>
                <a:gd name="T4" fmla="*/ 1129 w 1275"/>
                <a:gd name="T5" fmla="*/ 2012 h 2657"/>
                <a:gd name="T6" fmla="*/ 1179 w 1275"/>
                <a:gd name="T7" fmla="*/ 1997 h 2657"/>
                <a:gd name="T8" fmla="*/ 1262 w 1275"/>
                <a:gd name="T9" fmla="*/ 1912 h 2657"/>
                <a:gd name="T10" fmla="*/ 1047 w 1275"/>
                <a:gd name="T11" fmla="*/ 1134 h 2657"/>
                <a:gd name="T12" fmla="*/ 889 w 1275"/>
                <a:gd name="T13" fmla="*/ 976 h 2657"/>
                <a:gd name="T14" fmla="*/ 922 w 1275"/>
                <a:gd name="T15" fmla="*/ 877 h 2657"/>
                <a:gd name="T16" fmla="*/ 966 w 1275"/>
                <a:gd name="T17" fmla="*/ 756 h 2657"/>
                <a:gd name="T18" fmla="*/ 951 w 1275"/>
                <a:gd name="T19" fmla="*/ 675 h 2657"/>
                <a:gd name="T20" fmla="*/ 937 w 1275"/>
                <a:gd name="T21" fmla="*/ 673 h 2657"/>
                <a:gd name="T22" fmla="*/ 943 w 1275"/>
                <a:gd name="T23" fmla="*/ 642 h 2657"/>
                <a:gd name="T24" fmla="*/ 936 w 1275"/>
                <a:gd name="T25" fmla="*/ 636 h 2657"/>
                <a:gd name="T26" fmla="*/ 918 w 1275"/>
                <a:gd name="T27" fmla="*/ 643 h 2657"/>
                <a:gd name="T28" fmla="*/ 888 w 1275"/>
                <a:gd name="T29" fmla="*/ 598 h 2657"/>
                <a:gd name="T30" fmla="*/ 873 w 1275"/>
                <a:gd name="T31" fmla="*/ 595 h 2657"/>
                <a:gd name="T32" fmla="*/ 864 w 1275"/>
                <a:gd name="T33" fmla="*/ 584 h 2657"/>
                <a:gd name="T34" fmla="*/ 857 w 1275"/>
                <a:gd name="T35" fmla="*/ 583 h 2657"/>
                <a:gd name="T36" fmla="*/ 841 w 1275"/>
                <a:gd name="T37" fmla="*/ 583 h 2657"/>
                <a:gd name="T38" fmla="*/ 849 w 1275"/>
                <a:gd name="T39" fmla="*/ 575 h 2657"/>
                <a:gd name="T40" fmla="*/ 842 w 1275"/>
                <a:gd name="T41" fmla="*/ 574 h 2657"/>
                <a:gd name="T42" fmla="*/ 797 w 1275"/>
                <a:gd name="T43" fmla="*/ 604 h 2657"/>
                <a:gd name="T44" fmla="*/ 792 w 1275"/>
                <a:gd name="T45" fmla="*/ 582 h 2657"/>
                <a:gd name="T46" fmla="*/ 762 w 1275"/>
                <a:gd name="T47" fmla="*/ 623 h 2657"/>
                <a:gd name="T48" fmla="*/ 747 w 1275"/>
                <a:gd name="T49" fmla="*/ 638 h 2657"/>
                <a:gd name="T50" fmla="*/ 728 w 1275"/>
                <a:gd name="T51" fmla="*/ 627 h 2657"/>
                <a:gd name="T52" fmla="*/ 702 w 1275"/>
                <a:gd name="T53" fmla="*/ 736 h 2657"/>
                <a:gd name="T54" fmla="*/ 683 w 1275"/>
                <a:gd name="T55" fmla="*/ 823 h 2657"/>
                <a:gd name="T56" fmla="*/ 720 w 1275"/>
                <a:gd name="T57" fmla="*/ 893 h 2657"/>
                <a:gd name="T58" fmla="*/ 628 w 1275"/>
                <a:gd name="T59" fmla="*/ 956 h 2657"/>
                <a:gd name="T60" fmla="*/ 518 w 1275"/>
                <a:gd name="T61" fmla="*/ 863 h 2657"/>
                <a:gd name="T62" fmla="*/ 323 w 1275"/>
                <a:gd name="T63" fmla="*/ 524 h 2657"/>
                <a:gd name="T64" fmla="*/ 326 w 1275"/>
                <a:gd name="T65" fmla="*/ 317 h 2657"/>
                <a:gd name="T66" fmla="*/ 348 w 1275"/>
                <a:gd name="T67" fmla="*/ 227 h 2657"/>
                <a:gd name="T68" fmla="*/ 405 w 1275"/>
                <a:gd name="T69" fmla="*/ 150 h 2657"/>
                <a:gd name="T70" fmla="*/ 426 w 1275"/>
                <a:gd name="T71" fmla="*/ 128 h 2657"/>
                <a:gd name="T72" fmla="*/ 370 w 1275"/>
                <a:gd name="T73" fmla="*/ 102 h 2657"/>
                <a:gd name="T74" fmla="*/ 381 w 1275"/>
                <a:gd name="T75" fmla="*/ 20 h 2657"/>
                <a:gd name="T76" fmla="*/ 336 w 1275"/>
                <a:gd name="T77" fmla="*/ 2 h 2657"/>
                <a:gd name="T78" fmla="*/ 251 w 1275"/>
                <a:gd name="T79" fmla="*/ 124 h 2657"/>
                <a:gd name="T80" fmla="*/ 229 w 1275"/>
                <a:gd name="T81" fmla="*/ 260 h 2657"/>
                <a:gd name="T82" fmla="*/ 200 w 1275"/>
                <a:gd name="T83" fmla="*/ 341 h 2657"/>
                <a:gd name="T84" fmla="*/ 197 w 1275"/>
                <a:gd name="T85" fmla="*/ 636 h 2657"/>
                <a:gd name="T86" fmla="*/ 109 w 1275"/>
                <a:gd name="T87" fmla="*/ 1175 h 2657"/>
                <a:gd name="T88" fmla="*/ 191 w 1275"/>
                <a:gd name="T89" fmla="*/ 1386 h 2657"/>
                <a:gd name="T90" fmla="*/ 393 w 1275"/>
                <a:gd name="T91" fmla="*/ 1374 h 2657"/>
                <a:gd name="T92" fmla="*/ 302 w 1275"/>
                <a:gd name="T93" fmla="*/ 1711 h 2657"/>
                <a:gd name="T94" fmla="*/ 193 w 1275"/>
                <a:gd name="T95" fmla="*/ 2207 h 2657"/>
                <a:gd name="T96" fmla="*/ 88 w 1275"/>
                <a:gd name="T97" fmla="*/ 2565 h 2657"/>
                <a:gd name="T98" fmla="*/ 92 w 1275"/>
                <a:gd name="T99" fmla="*/ 265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5" h="2657">
                  <a:moveTo>
                    <a:pt x="917" y="2367"/>
                  </a:moveTo>
                  <a:cubicBezTo>
                    <a:pt x="918" y="2326"/>
                    <a:pt x="948" y="2096"/>
                    <a:pt x="948" y="2078"/>
                  </a:cubicBezTo>
                  <a:cubicBezTo>
                    <a:pt x="948" y="2060"/>
                    <a:pt x="974" y="2051"/>
                    <a:pt x="974" y="2051"/>
                  </a:cubicBezTo>
                  <a:cubicBezTo>
                    <a:pt x="1016" y="2036"/>
                    <a:pt x="1016" y="2036"/>
                    <a:pt x="1016" y="2036"/>
                  </a:cubicBezTo>
                  <a:cubicBezTo>
                    <a:pt x="1028" y="2078"/>
                    <a:pt x="1028" y="2078"/>
                    <a:pt x="1028" y="2078"/>
                  </a:cubicBezTo>
                  <a:cubicBezTo>
                    <a:pt x="1028" y="2078"/>
                    <a:pt x="1014" y="2137"/>
                    <a:pt x="1044" y="2156"/>
                  </a:cubicBezTo>
                  <a:cubicBezTo>
                    <a:pt x="1050" y="2160"/>
                    <a:pt x="1069" y="2173"/>
                    <a:pt x="1090" y="2183"/>
                  </a:cubicBezTo>
                  <a:cubicBezTo>
                    <a:pt x="1111" y="2193"/>
                    <a:pt x="1205" y="2182"/>
                    <a:pt x="1168" y="2086"/>
                  </a:cubicBezTo>
                  <a:cubicBezTo>
                    <a:pt x="1149" y="2034"/>
                    <a:pt x="1136" y="2017"/>
                    <a:pt x="1129" y="2012"/>
                  </a:cubicBezTo>
                  <a:cubicBezTo>
                    <a:pt x="1123" y="2013"/>
                    <a:pt x="1119" y="2013"/>
                    <a:pt x="1119" y="2013"/>
                  </a:cubicBezTo>
                  <a:cubicBezTo>
                    <a:pt x="1119" y="2013"/>
                    <a:pt x="1122" y="2008"/>
                    <a:pt x="1129" y="2012"/>
                  </a:cubicBezTo>
                  <a:cubicBezTo>
                    <a:pt x="1143" y="2011"/>
                    <a:pt x="1172" y="2007"/>
                    <a:pt x="1179" y="1997"/>
                  </a:cubicBezTo>
                  <a:cubicBezTo>
                    <a:pt x="1189" y="1985"/>
                    <a:pt x="1221" y="1969"/>
                    <a:pt x="1221" y="1969"/>
                  </a:cubicBezTo>
                  <a:cubicBezTo>
                    <a:pt x="1218" y="1925"/>
                    <a:pt x="1218" y="1925"/>
                    <a:pt x="1218" y="1925"/>
                  </a:cubicBezTo>
                  <a:cubicBezTo>
                    <a:pt x="1218" y="1925"/>
                    <a:pt x="1249" y="1920"/>
                    <a:pt x="1262" y="1912"/>
                  </a:cubicBezTo>
                  <a:cubicBezTo>
                    <a:pt x="1275" y="1904"/>
                    <a:pt x="1101" y="1469"/>
                    <a:pt x="1086" y="1419"/>
                  </a:cubicBezTo>
                  <a:cubicBezTo>
                    <a:pt x="1070" y="1370"/>
                    <a:pt x="1073" y="1284"/>
                    <a:pt x="1062" y="1246"/>
                  </a:cubicBezTo>
                  <a:cubicBezTo>
                    <a:pt x="1052" y="1207"/>
                    <a:pt x="1062" y="1152"/>
                    <a:pt x="1047" y="1134"/>
                  </a:cubicBezTo>
                  <a:cubicBezTo>
                    <a:pt x="1031" y="1116"/>
                    <a:pt x="1016" y="1067"/>
                    <a:pt x="992" y="1059"/>
                  </a:cubicBezTo>
                  <a:cubicBezTo>
                    <a:pt x="969" y="1051"/>
                    <a:pt x="938" y="1025"/>
                    <a:pt x="928" y="1020"/>
                  </a:cubicBezTo>
                  <a:cubicBezTo>
                    <a:pt x="917" y="1015"/>
                    <a:pt x="886" y="984"/>
                    <a:pt x="889" y="976"/>
                  </a:cubicBezTo>
                  <a:cubicBezTo>
                    <a:pt x="891" y="968"/>
                    <a:pt x="881" y="966"/>
                    <a:pt x="881" y="966"/>
                  </a:cubicBezTo>
                  <a:cubicBezTo>
                    <a:pt x="899" y="903"/>
                    <a:pt x="899" y="903"/>
                    <a:pt x="899" y="903"/>
                  </a:cubicBezTo>
                  <a:cubicBezTo>
                    <a:pt x="922" y="877"/>
                    <a:pt x="922" y="877"/>
                    <a:pt x="922" y="877"/>
                  </a:cubicBezTo>
                  <a:cubicBezTo>
                    <a:pt x="922" y="877"/>
                    <a:pt x="974" y="844"/>
                    <a:pt x="966" y="813"/>
                  </a:cubicBezTo>
                  <a:cubicBezTo>
                    <a:pt x="953" y="800"/>
                    <a:pt x="953" y="800"/>
                    <a:pt x="953" y="800"/>
                  </a:cubicBezTo>
                  <a:cubicBezTo>
                    <a:pt x="953" y="800"/>
                    <a:pt x="959" y="771"/>
                    <a:pt x="966" y="756"/>
                  </a:cubicBezTo>
                  <a:cubicBezTo>
                    <a:pt x="974" y="740"/>
                    <a:pt x="969" y="699"/>
                    <a:pt x="969" y="699"/>
                  </a:cubicBezTo>
                  <a:cubicBezTo>
                    <a:pt x="969" y="699"/>
                    <a:pt x="967" y="694"/>
                    <a:pt x="962" y="690"/>
                  </a:cubicBezTo>
                  <a:cubicBezTo>
                    <a:pt x="957" y="686"/>
                    <a:pt x="954" y="677"/>
                    <a:pt x="951" y="675"/>
                  </a:cubicBezTo>
                  <a:cubicBezTo>
                    <a:pt x="949" y="673"/>
                    <a:pt x="945" y="670"/>
                    <a:pt x="945" y="669"/>
                  </a:cubicBezTo>
                  <a:cubicBezTo>
                    <a:pt x="946" y="669"/>
                    <a:pt x="948" y="662"/>
                    <a:pt x="948" y="662"/>
                  </a:cubicBezTo>
                  <a:cubicBezTo>
                    <a:pt x="948" y="662"/>
                    <a:pt x="939" y="673"/>
                    <a:pt x="937" y="673"/>
                  </a:cubicBezTo>
                  <a:cubicBezTo>
                    <a:pt x="935" y="673"/>
                    <a:pt x="941" y="665"/>
                    <a:pt x="941" y="665"/>
                  </a:cubicBezTo>
                  <a:cubicBezTo>
                    <a:pt x="942" y="664"/>
                    <a:pt x="940" y="661"/>
                    <a:pt x="940" y="660"/>
                  </a:cubicBezTo>
                  <a:cubicBezTo>
                    <a:pt x="940" y="659"/>
                    <a:pt x="945" y="648"/>
                    <a:pt x="943" y="642"/>
                  </a:cubicBezTo>
                  <a:cubicBezTo>
                    <a:pt x="943" y="642"/>
                    <a:pt x="937" y="657"/>
                    <a:pt x="936" y="658"/>
                  </a:cubicBezTo>
                  <a:cubicBezTo>
                    <a:pt x="934" y="658"/>
                    <a:pt x="932" y="655"/>
                    <a:pt x="932" y="655"/>
                  </a:cubicBezTo>
                  <a:cubicBezTo>
                    <a:pt x="932" y="655"/>
                    <a:pt x="937" y="641"/>
                    <a:pt x="936" y="636"/>
                  </a:cubicBezTo>
                  <a:cubicBezTo>
                    <a:pt x="936" y="636"/>
                    <a:pt x="927" y="648"/>
                    <a:pt x="925" y="647"/>
                  </a:cubicBezTo>
                  <a:cubicBezTo>
                    <a:pt x="923" y="646"/>
                    <a:pt x="933" y="625"/>
                    <a:pt x="922" y="617"/>
                  </a:cubicBezTo>
                  <a:cubicBezTo>
                    <a:pt x="922" y="617"/>
                    <a:pt x="923" y="643"/>
                    <a:pt x="918" y="643"/>
                  </a:cubicBezTo>
                  <a:cubicBezTo>
                    <a:pt x="912" y="642"/>
                    <a:pt x="905" y="626"/>
                    <a:pt x="904" y="624"/>
                  </a:cubicBezTo>
                  <a:cubicBezTo>
                    <a:pt x="903" y="621"/>
                    <a:pt x="905" y="615"/>
                    <a:pt x="901" y="610"/>
                  </a:cubicBezTo>
                  <a:cubicBezTo>
                    <a:pt x="898" y="605"/>
                    <a:pt x="893" y="601"/>
                    <a:pt x="888" y="598"/>
                  </a:cubicBezTo>
                  <a:cubicBezTo>
                    <a:pt x="888" y="598"/>
                    <a:pt x="902" y="614"/>
                    <a:pt x="894" y="614"/>
                  </a:cubicBezTo>
                  <a:cubicBezTo>
                    <a:pt x="894" y="614"/>
                    <a:pt x="890" y="603"/>
                    <a:pt x="885" y="601"/>
                  </a:cubicBezTo>
                  <a:cubicBezTo>
                    <a:pt x="879" y="598"/>
                    <a:pt x="874" y="598"/>
                    <a:pt x="873" y="595"/>
                  </a:cubicBezTo>
                  <a:cubicBezTo>
                    <a:pt x="872" y="593"/>
                    <a:pt x="868" y="591"/>
                    <a:pt x="870" y="585"/>
                  </a:cubicBezTo>
                  <a:cubicBezTo>
                    <a:pt x="871" y="579"/>
                    <a:pt x="877" y="576"/>
                    <a:pt x="877" y="576"/>
                  </a:cubicBezTo>
                  <a:cubicBezTo>
                    <a:pt x="877" y="576"/>
                    <a:pt x="867" y="577"/>
                    <a:pt x="864" y="584"/>
                  </a:cubicBezTo>
                  <a:cubicBezTo>
                    <a:pt x="861" y="592"/>
                    <a:pt x="864" y="584"/>
                    <a:pt x="864" y="584"/>
                  </a:cubicBezTo>
                  <a:cubicBezTo>
                    <a:pt x="868" y="575"/>
                    <a:pt x="868" y="575"/>
                    <a:pt x="868" y="575"/>
                  </a:cubicBezTo>
                  <a:cubicBezTo>
                    <a:pt x="868" y="575"/>
                    <a:pt x="860" y="579"/>
                    <a:pt x="857" y="583"/>
                  </a:cubicBezTo>
                  <a:cubicBezTo>
                    <a:pt x="855" y="587"/>
                    <a:pt x="850" y="586"/>
                    <a:pt x="850" y="586"/>
                  </a:cubicBezTo>
                  <a:cubicBezTo>
                    <a:pt x="850" y="586"/>
                    <a:pt x="853" y="579"/>
                    <a:pt x="860" y="577"/>
                  </a:cubicBezTo>
                  <a:cubicBezTo>
                    <a:pt x="860" y="577"/>
                    <a:pt x="856" y="575"/>
                    <a:pt x="841" y="583"/>
                  </a:cubicBezTo>
                  <a:cubicBezTo>
                    <a:pt x="841" y="583"/>
                    <a:pt x="841" y="578"/>
                    <a:pt x="849" y="575"/>
                  </a:cubicBezTo>
                  <a:cubicBezTo>
                    <a:pt x="849" y="575"/>
                    <a:pt x="849" y="575"/>
                    <a:pt x="849" y="575"/>
                  </a:cubicBezTo>
                  <a:cubicBezTo>
                    <a:pt x="849" y="575"/>
                    <a:pt x="849" y="575"/>
                    <a:pt x="849" y="575"/>
                  </a:cubicBezTo>
                  <a:cubicBezTo>
                    <a:pt x="849" y="575"/>
                    <a:pt x="849" y="575"/>
                    <a:pt x="849" y="575"/>
                  </a:cubicBezTo>
                  <a:cubicBezTo>
                    <a:pt x="849" y="575"/>
                    <a:pt x="839" y="574"/>
                    <a:pt x="829" y="582"/>
                  </a:cubicBezTo>
                  <a:cubicBezTo>
                    <a:pt x="829" y="582"/>
                    <a:pt x="830" y="575"/>
                    <a:pt x="842" y="574"/>
                  </a:cubicBezTo>
                  <a:cubicBezTo>
                    <a:pt x="853" y="572"/>
                    <a:pt x="841" y="573"/>
                    <a:pt x="841" y="573"/>
                  </a:cubicBezTo>
                  <a:cubicBezTo>
                    <a:pt x="841" y="573"/>
                    <a:pt x="814" y="578"/>
                    <a:pt x="805" y="591"/>
                  </a:cubicBezTo>
                  <a:cubicBezTo>
                    <a:pt x="805" y="591"/>
                    <a:pt x="797" y="604"/>
                    <a:pt x="797" y="604"/>
                  </a:cubicBezTo>
                  <a:cubicBezTo>
                    <a:pt x="797" y="605"/>
                    <a:pt x="802" y="581"/>
                    <a:pt x="819" y="576"/>
                  </a:cubicBezTo>
                  <a:cubicBezTo>
                    <a:pt x="819" y="576"/>
                    <a:pt x="795" y="578"/>
                    <a:pt x="787" y="596"/>
                  </a:cubicBezTo>
                  <a:cubicBezTo>
                    <a:pt x="792" y="582"/>
                    <a:pt x="792" y="582"/>
                    <a:pt x="792" y="582"/>
                  </a:cubicBezTo>
                  <a:cubicBezTo>
                    <a:pt x="792" y="582"/>
                    <a:pt x="779" y="598"/>
                    <a:pt x="778" y="611"/>
                  </a:cubicBezTo>
                  <a:cubicBezTo>
                    <a:pt x="778" y="611"/>
                    <a:pt x="774" y="598"/>
                    <a:pt x="780" y="590"/>
                  </a:cubicBezTo>
                  <a:cubicBezTo>
                    <a:pt x="780" y="590"/>
                    <a:pt x="759" y="605"/>
                    <a:pt x="762" y="623"/>
                  </a:cubicBezTo>
                  <a:cubicBezTo>
                    <a:pt x="762" y="623"/>
                    <a:pt x="757" y="609"/>
                    <a:pt x="763" y="599"/>
                  </a:cubicBezTo>
                  <a:cubicBezTo>
                    <a:pt x="759" y="605"/>
                    <a:pt x="749" y="623"/>
                    <a:pt x="748" y="634"/>
                  </a:cubicBezTo>
                  <a:cubicBezTo>
                    <a:pt x="747" y="638"/>
                    <a:pt x="747" y="638"/>
                    <a:pt x="747" y="638"/>
                  </a:cubicBezTo>
                  <a:cubicBezTo>
                    <a:pt x="747" y="638"/>
                    <a:pt x="742" y="619"/>
                    <a:pt x="749" y="610"/>
                  </a:cubicBezTo>
                  <a:cubicBezTo>
                    <a:pt x="749" y="610"/>
                    <a:pt x="729" y="633"/>
                    <a:pt x="730" y="647"/>
                  </a:cubicBezTo>
                  <a:cubicBezTo>
                    <a:pt x="728" y="627"/>
                    <a:pt x="728" y="627"/>
                    <a:pt x="728" y="627"/>
                  </a:cubicBezTo>
                  <a:cubicBezTo>
                    <a:pt x="728" y="627"/>
                    <a:pt x="721" y="651"/>
                    <a:pt x="725" y="662"/>
                  </a:cubicBezTo>
                  <a:cubicBezTo>
                    <a:pt x="725" y="662"/>
                    <a:pt x="708" y="669"/>
                    <a:pt x="708" y="684"/>
                  </a:cubicBezTo>
                  <a:cubicBezTo>
                    <a:pt x="709" y="699"/>
                    <a:pt x="701" y="716"/>
                    <a:pt x="702" y="736"/>
                  </a:cubicBezTo>
                  <a:cubicBezTo>
                    <a:pt x="703" y="757"/>
                    <a:pt x="699" y="773"/>
                    <a:pt x="699" y="773"/>
                  </a:cubicBezTo>
                  <a:cubicBezTo>
                    <a:pt x="699" y="773"/>
                    <a:pt x="693" y="768"/>
                    <a:pt x="687" y="780"/>
                  </a:cubicBezTo>
                  <a:cubicBezTo>
                    <a:pt x="681" y="793"/>
                    <a:pt x="683" y="816"/>
                    <a:pt x="683" y="823"/>
                  </a:cubicBezTo>
                  <a:cubicBezTo>
                    <a:pt x="683" y="830"/>
                    <a:pt x="693" y="846"/>
                    <a:pt x="699" y="847"/>
                  </a:cubicBezTo>
                  <a:cubicBezTo>
                    <a:pt x="705" y="848"/>
                    <a:pt x="707" y="854"/>
                    <a:pt x="709" y="865"/>
                  </a:cubicBezTo>
                  <a:cubicBezTo>
                    <a:pt x="712" y="875"/>
                    <a:pt x="720" y="893"/>
                    <a:pt x="720" y="893"/>
                  </a:cubicBezTo>
                  <a:cubicBezTo>
                    <a:pt x="721" y="925"/>
                    <a:pt x="721" y="925"/>
                    <a:pt x="721" y="925"/>
                  </a:cubicBezTo>
                  <a:cubicBezTo>
                    <a:pt x="695" y="968"/>
                    <a:pt x="695" y="968"/>
                    <a:pt x="695" y="968"/>
                  </a:cubicBezTo>
                  <a:cubicBezTo>
                    <a:pt x="628" y="956"/>
                    <a:pt x="628" y="956"/>
                    <a:pt x="628" y="956"/>
                  </a:cubicBezTo>
                  <a:cubicBezTo>
                    <a:pt x="628" y="956"/>
                    <a:pt x="545" y="894"/>
                    <a:pt x="543" y="890"/>
                  </a:cubicBezTo>
                  <a:cubicBezTo>
                    <a:pt x="541" y="886"/>
                    <a:pt x="539" y="879"/>
                    <a:pt x="539" y="879"/>
                  </a:cubicBezTo>
                  <a:cubicBezTo>
                    <a:pt x="539" y="879"/>
                    <a:pt x="520" y="866"/>
                    <a:pt x="518" y="863"/>
                  </a:cubicBezTo>
                  <a:cubicBezTo>
                    <a:pt x="516" y="860"/>
                    <a:pt x="428" y="723"/>
                    <a:pt x="401" y="709"/>
                  </a:cubicBezTo>
                  <a:cubicBezTo>
                    <a:pt x="375" y="696"/>
                    <a:pt x="372" y="664"/>
                    <a:pt x="364" y="651"/>
                  </a:cubicBezTo>
                  <a:cubicBezTo>
                    <a:pt x="357" y="638"/>
                    <a:pt x="327" y="537"/>
                    <a:pt x="323" y="524"/>
                  </a:cubicBezTo>
                  <a:cubicBezTo>
                    <a:pt x="320" y="512"/>
                    <a:pt x="323" y="485"/>
                    <a:pt x="323" y="466"/>
                  </a:cubicBezTo>
                  <a:cubicBezTo>
                    <a:pt x="323" y="448"/>
                    <a:pt x="316" y="433"/>
                    <a:pt x="317" y="414"/>
                  </a:cubicBezTo>
                  <a:cubicBezTo>
                    <a:pt x="318" y="394"/>
                    <a:pt x="326" y="317"/>
                    <a:pt x="326" y="317"/>
                  </a:cubicBezTo>
                  <a:cubicBezTo>
                    <a:pt x="326" y="317"/>
                    <a:pt x="308" y="314"/>
                    <a:pt x="300" y="311"/>
                  </a:cubicBezTo>
                  <a:cubicBezTo>
                    <a:pt x="300" y="311"/>
                    <a:pt x="303" y="279"/>
                    <a:pt x="310" y="271"/>
                  </a:cubicBezTo>
                  <a:cubicBezTo>
                    <a:pt x="317" y="263"/>
                    <a:pt x="344" y="236"/>
                    <a:pt x="348" y="227"/>
                  </a:cubicBezTo>
                  <a:cubicBezTo>
                    <a:pt x="352" y="218"/>
                    <a:pt x="360" y="177"/>
                    <a:pt x="360" y="172"/>
                  </a:cubicBezTo>
                  <a:cubicBezTo>
                    <a:pt x="360" y="166"/>
                    <a:pt x="363" y="158"/>
                    <a:pt x="363" y="158"/>
                  </a:cubicBezTo>
                  <a:cubicBezTo>
                    <a:pt x="363" y="158"/>
                    <a:pt x="401" y="151"/>
                    <a:pt x="405" y="150"/>
                  </a:cubicBezTo>
                  <a:cubicBezTo>
                    <a:pt x="405" y="150"/>
                    <a:pt x="414" y="134"/>
                    <a:pt x="381" y="139"/>
                  </a:cubicBezTo>
                  <a:cubicBezTo>
                    <a:pt x="366" y="133"/>
                    <a:pt x="366" y="133"/>
                    <a:pt x="366" y="133"/>
                  </a:cubicBezTo>
                  <a:cubicBezTo>
                    <a:pt x="366" y="133"/>
                    <a:pt x="415" y="130"/>
                    <a:pt x="426" y="128"/>
                  </a:cubicBezTo>
                  <a:cubicBezTo>
                    <a:pt x="436" y="126"/>
                    <a:pt x="439" y="114"/>
                    <a:pt x="426" y="113"/>
                  </a:cubicBezTo>
                  <a:cubicBezTo>
                    <a:pt x="412" y="112"/>
                    <a:pt x="383" y="114"/>
                    <a:pt x="383" y="114"/>
                  </a:cubicBezTo>
                  <a:cubicBezTo>
                    <a:pt x="383" y="114"/>
                    <a:pt x="379" y="101"/>
                    <a:pt x="370" y="102"/>
                  </a:cubicBezTo>
                  <a:cubicBezTo>
                    <a:pt x="361" y="103"/>
                    <a:pt x="347" y="112"/>
                    <a:pt x="337" y="112"/>
                  </a:cubicBezTo>
                  <a:cubicBezTo>
                    <a:pt x="327" y="112"/>
                    <a:pt x="310" y="112"/>
                    <a:pt x="310" y="112"/>
                  </a:cubicBezTo>
                  <a:cubicBezTo>
                    <a:pt x="310" y="112"/>
                    <a:pt x="380" y="35"/>
                    <a:pt x="381" y="20"/>
                  </a:cubicBezTo>
                  <a:cubicBezTo>
                    <a:pt x="381" y="20"/>
                    <a:pt x="376" y="1"/>
                    <a:pt x="358" y="23"/>
                  </a:cubicBezTo>
                  <a:cubicBezTo>
                    <a:pt x="341" y="44"/>
                    <a:pt x="331" y="54"/>
                    <a:pt x="331" y="54"/>
                  </a:cubicBezTo>
                  <a:cubicBezTo>
                    <a:pt x="331" y="54"/>
                    <a:pt x="346" y="0"/>
                    <a:pt x="336" y="2"/>
                  </a:cubicBezTo>
                  <a:cubicBezTo>
                    <a:pt x="326" y="4"/>
                    <a:pt x="299" y="69"/>
                    <a:pt x="293" y="81"/>
                  </a:cubicBezTo>
                  <a:cubicBezTo>
                    <a:pt x="287" y="93"/>
                    <a:pt x="276" y="106"/>
                    <a:pt x="270" y="108"/>
                  </a:cubicBezTo>
                  <a:cubicBezTo>
                    <a:pt x="264" y="110"/>
                    <a:pt x="253" y="112"/>
                    <a:pt x="251" y="124"/>
                  </a:cubicBezTo>
                  <a:cubicBezTo>
                    <a:pt x="248" y="136"/>
                    <a:pt x="247" y="141"/>
                    <a:pt x="246" y="153"/>
                  </a:cubicBezTo>
                  <a:cubicBezTo>
                    <a:pt x="245" y="165"/>
                    <a:pt x="244" y="197"/>
                    <a:pt x="240" y="213"/>
                  </a:cubicBezTo>
                  <a:cubicBezTo>
                    <a:pt x="236" y="230"/>
                    <a:pt x="236" y="245"/>
                    <a:pt x="229" y="260"/>
                  </a:cubicBezTo>
                  <a:cubicBezTo>
                    <a:pt x="222" y="275"/>
                    <a:pt x="214" y="287"/>
                    <a:pt x="215" y="293"/>
                  </a:cubicBezTo>
                  <a:cubicBezTo>
                    <a:pt x="216" y="299"/>
                    <a:pt x="206" y="291"/>
                    <a:pt x="206" y="291"/>
                  </a:cubicBezTo>
                  <a:cubicBezTo>
                    <a:pt x="206" y="291"/>
                    <a:pt x="201" y="333"/>
                    <a:pt x="200" y="341"/>
                  </a:cubicBezTo>
                  <a:cubicBezTo>
                    <a:pt x="199" y="349"/>
                    <a:pt x="189" y="378"/>
                    <a:pt x="193" y="403"/>
                  </a:cubicBezTo>
                  <a:cubicBezTo>
                    <a:pt x="197" y="428"/>
                    <a:pt x="184" y="455"/>
                    <a:pt x="184" y="478"/>
                  </a:cubicBezTo>
                  <a:cubicBezTo>
                    <a:pt x="184" y="500"/>
                    <a:pt x="198" y="603"/>
                    <a:pt x="197" y="636"/>
                  </a:cubicBezTo>
                  <a:cubicBezTo>
                    <a:pt x="196" y="669"/>
                    <a:pt x="187" y="714"/>
                    <a:pt x="183" y="739"/>
                  </a:cubicBezTo>
                  <a:cubicBezTo>
                    <a:pt x="180" y="765"/>
                    <a:pt x="123" y="1064"/>
                    <a:pt x="120" y="1106"/>
                  </a:cubicBezTo>
                  <a:cubicBezTo>
                    <a:pt x="117" y="1148"/>
                    <a:pt x="104" y="1164"/>
                    <a:pt x="109" y="1175"/>
                  </a:cubicBezTo>
                  <a:cubicBezTo>
                    <a:pt x="113" y="1186"/>
                    <a:pt x="79" y="1246"/>
                    <a:pt x="82" y="1262"/>
                  </a:cubicBezTo>
                  <a:cubicBezTo>
                    <a:pt x="85" y="1279"/>
                    <a:pt x="0" y="1391"/>
                    <a:pt x="24" y="1396"/>
                  </a:cubicBezTo>
                  <a:cubicBezTo>
                    <a:pt x="48" y="1400"/>
                    <a:pt x="154" y="1387"/>
                    <a:pt x="191" y="1386"/>
                  </a:cubicBezTo>
                  <a:cubicBezTo>
                    <a:pt x="228" y="1385"/>
                    <a:pt x="271" y="1357"/>
                    <a:pt x="294" y="1348"/>
                  </a:cubicBezTo>
                  <a:cubicBezTo>
                    <a:pt x="318" y="1339"/>
                    <a:pt x="355" y="1319"/>
                    <a:pt x="366" y="1322"/>
                  </a:cubicBezTo>
                  <a:cubicBezTo>
                    <a:pt x="378" y="1325"/>
                    <a:pt x="396" y="1360"/>
                    <a:pt x="393" y="1374"/>
                  </a:cubicBezTo>
                  <a:cubicBezTo>
                    <a:pt x="391" y="1389"/>
                    <a:pt x="368" y="1460"/>
                    <a:pt x="357" y="1486"/>
                  </a:cubicBezTo>
                  <a:cubicBezTo>
                    <a:pt x="347" y="1512"/>
                    <a:pt x="324" y="1598"/>
                    <a:pt x="317" y="1633"/>
                  </a:cubicBezTo>
                  <a:cubicBezTo>
                    <a:pt x="309" y="1668"/>
                    <a:pt x="309" y="1692"/>
                    <a:pt x="302" y="1711"/>
                  </a:cubicBezTo>
                  <a:cubicBezTo>
                    <a:pt x="295" y="1729"/>
                    <a:pt x="257" y="1838"/>
                    <a:pt x="250" y="1875"/>
                  </a:cubicBezTo>
                  <a:cubicBezTo>
                    <a:pt x="242" y="1912"/>
                    <a:pt x="217" y="2052"/>
                    <a:pt x="212" y="2101"/>
                  </a:cubicBezTo>
                  <a:cubicBezTo>
                    <a:pt x="206" y="2149"/>
                    <a:pt x="203" y="2185"/>
                    <a:pt x="193" y="2207"/>
                  </a:cubicBezTo>
                  <a:cubicBezTo>
                    <a:pt x="183" y="2230"/>
                    <a:pt x="165" y="2343"/>
                    <a:pt x="153" y="2383"/>
                  </a:cubicBezTo>
                  <a:cubicBezTo>
                    <a:pt x="142" y="2424"/>
                    <a:pt x="142" y="2454"/>
                    <a:pt x="130" y="2477"/>
                  </a:cubicBezTo>
                  <a:cubicBezTo>
                    <a:pt x="118" y="2499"/>
                    <a:pt x="100" y="2547"/>
                    <a:pt x="88" y="2565"/>
                  </a:cubicBezTo>
                  <a:cubicBezTo>
                    <a:pt x="77" y="2584"/>
                    <a:pt x="67" y="2618"/>
                    <a:pt x="67" y="2618"/>
                  </a:cubicBezTo>
                  <a:cubicBezTo>
                    <a:pt x="67" y="2618"/>
                    <a:pt x="84" y="2636"/>
                    <a:pt x="88" y="2649"/>
                  </a:cubicBezTo>
                  <a:cubicBezTo>
                    <a:pt x="89" y="2652"/>
                    <a:pt x="90" y="2654"/>
                    <a:pt x="92" y="2657"/>
                  </a:cubicBezTo>
                  <a:cubicBezTo>
                    <a:pt x="899" y="2657"/>
                    <a:pt x="899" y="2657"/>
                    <a:pt x="899" y="2657"/>
                  </a:cubicBezTo>
                  <a:cubicBezTo>
                    <a:pt x="907" y="2554"/>
                    <a:pt x="915" y="2395"/>
                    <a:pt x="917" y="2367"/>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 name="iṡļiḍe"/>
            <p:cNvSpPr/>
            <p:nvPr/>
          </p:nvSpPr>
          <p:spPr bwMode="auto">
            <a:xfrm>
              <a:off x="3875088" y="4741863"/>
              <a:ext cx="9525" cy="4763"/>
            </a:xfrm>
            <a:custGeom>
              <a:avLst/>
              <a:gdLst>
                <a:gd name="T0" fmla="*/ 0 w 9"/>
                <a:gd name="T1" fmla="*/ 5 h 5"/>
                <a:gd name="T2" fmla="*/ 9 w 9"/>
                <a:gd name="T3" fmla="*/ 4 h 5"/>
                <a:gd name="T4" fmla="*/ 0 w 9"/>
                <a:gd name="T5" fmla="*/ 5 h 5"/>
              </a:gdLst>
              <a:ahLst/>
              <a:cxnLst>
                <a:cxn ang="0">
                  <a:pos x="T0" y="T1"/>
                </a:cxn>
                <a:cxn ang="0">
                  <a:pos x="T2" y="T3"/>
                </a:cxn>
                <a:cxn ang="0">
                  <a:pos x="T4" y="T5"/>
                </a:cxn>
              </a:cxnLst>
              <a:rect l="0" t="0" r="r" b="b"/>
              <a:pathLst>
                <a:path w="9" h="5">
                  <a:moveTo>
                    <a:pt x="0" y="5"/>
                  </a:moveTo>
                  <a:cubicBezTo>
                    <a:pt x="0" y="5"/>
                    <a:pt x="3" y="5"/>
                    <a:pt x="9" y="4"/>
                  </a:cubicBezTo>
                  <a:cubicBezTo>
                    <a:pt x="2" y="0"/>
                    <a:pt x="0" y="5"/>
                    <a:pt x="0" y="5"/>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 name="íśliḑe"/>
            <p:cNvSpPr/>
            <p:nvPr/>
          </p:nvSpPr>
          <p:spPr bwMode="auto">
            <a:xfrm>
              <a:off x="6904038" y="2162175"/>
              <a:ext cx="1268413" cy="3248025"/>
            </a:xfrm>
            <a:custGeom>
              <a:avLst/>
              <a:gdLst>
                <a:gd name="T0" fmla="*/ 833 w 1228"/>
                <a:gd name="T1" fmla="*/ 3027 h 3150"/>
                <a:gd name="T2" fmla="*/ 907 w 1228"/>
                <a:gd name="T3" fmla="*/ 2667 h 3150"/>
                <a:gd name="T4" fmla="*/ 917 w 1228"/>
                <a:gd name="T5" fmla="*/ 2755 h 3150"/>
                <a:gd name="T6" fmla="*/ 952 w 1228"/>
                <a:gd name="T7" fmla="*/ 2788 h 3150"/>
                <a:gd name="T8" fmla="*/ 964 w 1228"/>
                <a:gd name="T9" fmla="*/ 2850 h 3150"/>
                <a:gd name="T10" fmla="*/ 896 w 1228"/>
                <a:gd name="T11" fmla="*/ 2879 h 3150"/>
                <a:gd name="T12" fmla="*/ 973 w 1228"/>
                <a:gd name="T13" fmla="*/ 2895 h 3150"/>
                <a:gd name="T14" fmla="*/ 1030 w 1228"/>
                <a:gd name="T15" fmla="*/ 2759 h 3150"/>
                <a:gd name="T16" fmla="*/ 1034 w 1228"/>
                <a:gd name="T17" fmla="*/ 2656 h 3150"/>
                <a:gd name="T18" fmla="*/ 1203 w 1228"/>
                <a:gd name="T19" fmla="*/ 2487 h 3150"/>
                <a:gd name="T20" fmla="*/ 1104 w 1228"/>
                <a:gd name="T21" fmla="*/ 1963 h 3150"/>
                <a:gd name="T22" fmla="*/ 909 w 1228"/>
                <a:gd name="T23" fmla="*/ 1656 h 3150"/>
                <a:gd name="T24" fmla="*/ 855 w 1228"/>
                <a:gd name="T25" fmla="*/ 1557 h 3150"/>
                <a:gd name="T26" fmla="*/ 862 w 1228"/>
                <a:gd name="T27" fmla="*/ 1417 h 3150"/>
                <a:gd name="T28" fmla="*/ 876 w 1228"/>
                <a:gd name="T29" fmla="*/ 1316 h 3150"/>
                <a:gd name="T30" fmla="*/ 864 w 1228"/>
                <a:gd name="T31" fmla="*/ 1203 h 3150"/>
                <a:gd name="T32" fmla="*/ 736 w 1228"/>
                <a:gd name="T33" fmla="*/ 1133 h 3150"/>
                <a:gd name="T34" fmla="*/ 711 w 1228"/>
                <a:gd name="T35" fmla="*/ 1127 h 3150"/>
                <a:gd name="T36" fmla="*/ 608 w 1228"/>
                <a:gd name="T37" fmla="*/ 1219 h 3150"/>
                <a:gd name="T38" fmla="*/ 596 w 1228"/>
                <a:gd name="T39" fmla="*/ 1326 h 3150"/>
                <a:gd name="T40" fmla="*/ 627 w 1228"/>
                <a:gd name="T41" fmla="*/ 1417 h 3150"/>
                <a:gd name="T42" fmla="*/ 629 w 1228"/>
                <a:gd name="T43" fmla="*/ 1536 h 3150"/>
                <a:gd name="T44" fmla="*/ 553 w 1228"/>
                <a:gd name="T45" fmla="*/ 1423 h 3150"/>
                <a:gd name="T46" fmla="*/ 312 w 1228"/>
                <a:gd name="T47" fmla="*/ 1048 h 3150"/>
                <a:gd name="T48" fmla="*/ 229 w 1228"/>
                <a:gd name="T49" fmla="*/ 814 h 3150"/>
                <a:gd name="T50" fmla="*/ 227 w 1228"/>
                <a:gd name="T51" fmla="*/ 655 h 3150"/>
                <a:gd name="T52" fmla="*/ 357 w 1228"/>
                <a:gd name="T53" fmla="*/ 355 h 3150"/>
                <a:gd name="T54" fmla="*/ 289 w 1228"/>
                <a:gd name="T55" fmla="*/ 293 h 3150"/>
                <a:gd name="T56" fmla="*/ 131 w 1228"/>
                <a:gd name="T57" fmla="*/ 302 h 3150"/>
                <a:gd name="T58" fmla="*/ 29 w 1228"/>
                <a:gd name="T59" fmla="*/ 192 h 3150"/>
                <a:gd name="T60" fmla="*/ 41 w 1228"/>
                <a:gd name="T61" fmla="*/ 112 h 3150"/>
                <a:gd name="T62" fmla="*/ 59 w 1228"/>
                <a:gd name="T63" fmla="*/ 54 h 3150"/>
                <a:gd name="T64" fmla="*/ 60 w 1228"/>
                <a:gd name="T65" fmla="*/ 18 h 3150"/>
                <a:gd name="T66" fmla="*/ 52 w 1228"/>
                <a:gd name="T67" fmla="*/ 4 h 3150"/>
                <a:gd name="T68" fmla="*/ 23 w 1228"/>
                <a:gd name="T69" fmla="*/ 35 h 3150"/>
                <a:gd name="T70" fmla="*/ 9 w 1228"/>
                <a:gd name="T71" fmla="*/ 73 h 3150"/>
                <a:gd name="T72" fmla="*/ 13 w 1228"/>
                <a:gd name="T73" fmla="*/ 128 h 3150"/>
                <a:gd name="T74" fmla="*/ 20 w 1228"/>
                <a:gd name="T75" fmla="*/ 190 h 3150"/>
                <a:gd name="T76" fmla="*/ 79 w 1228"/>
                <a:gd name="T77" fmla="*/ 565 h 3150"/>
                <a:gd name="T78" fmla="*/ 141 w 1228"/>
                <a:gd name="T79" fmla="*/ 660 h 3150"/>
                <a:gd name="T80" fmla="*/ 155 w 1228"/>
                <a:gd name="T81" fmla="*/ 827 h 3150"/>
                <a:gd name="T82" fmla="*/ 158 w 1228"/>
                <a:gd name="T83" fmla="*/ 1005 h 3150"/>
                <a:gd name="T84" fmla="*/ 225 w 1228"/>
                <a:gd name="T85" fmla="*/ 1757 h 3150"/>
                <a:gd name="T86" fmla="*/ 267 w 1228"/>
                <a:gd name="T87" fmla="*/ 1995 h 3150"/>
                <a:gd name="T88" fmla="*/ 307 w 1228"/>
                <a:gd name="T89" fmla="*/ 2081 h 3150"/>
                <a:gd name="T90" fmla="*/ 243 w 1228"/>
                <a:gd name="T91" fmla="*/ 2353 h 3150"/>
                <a:gd name="T92" fmla="*/ 52 w 1228"/>
                <a:gd name="T93" fmla="*/ 3085 h 3150"/>
                <a:gd name="T94" fmla="*/ 829 w 1228"/>
                <a:gd name="T95" fmla="*/ 3150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8" h="3150">
                  <a:moveTo>
                    <a:pt x="829" y="3150"/>
                  </a:moveTo>
                  <a:cubicBezTo>
                    <a:pt x="835" y="3120"/>
                    <a:pt x="837" y="3099"/>
                    <a:pt x="835" y="3082"/>
                  </a:cubicBezTo>
                  <a:cubicBezTo>
                    <a:pt x="833" y="3064"/>
                    <a:pt x="833" y="3039"/>
                    <a:pt x="833" y="3027"/>
                  </a:cubicBezTo>
                  <a:cubicBezTo>
                    <a:pt x="833" y="3015"/>
                    <a:pt x="866" y="2790"/>
                    <a:pt x="866" y="2747"/>
                  </a:cubicBezTo>
                  <a:cubicBezTo>
                    <a:pt x="866" y="2704"/>
                    <a:pt x="882" y="2650"/>
                    <a:pt x="882" y="2650"/>
                  </a:cubicBezTo>
                  <a:cubicBezTo>
                    <a:pt x="907" y="2667"/>
                    <a:pt x="907" y="2667"/>
                    <a:pt x="907" y="2667"/>
                  </a:cubicBezTo>
                  <a:cubicBezTo>
                    <a:pt x="936" y="2662"/>
                    <a:pt x="936" y="2662"/>
                    <a:pt x="936" y="2662"/>
                  </a:cubicBezTo>
                  <a:cubicBezTo>
                    <a:pt x="936" y="2662"/>
                    <a:pt x="931" y="2667"/>
                    <a:pt x="923" y="2683"/>
                  </a:cubicBezTo>
                  <a:cubicBezTo>
                    <a:pt x="915" y="2699"/>
                    <a:pt x="915" y="2741"/>
                    <a:pt x="917" y="2755"/>
                  </a:cubicBezTo>
                  <a:cubicBezTo>
                    <a:pt x="919" y="2769"/>
                    <a:pt x="909" y="2817"/>
                    <a:pt x="909" y="2833"/>
                  </a:cubicBezTo>
                  <a:cubicBezTo>
                    <a:pt x="909" y="2848"/>
                    <a:pt x="927" y="2852"/>
                    <a:pt x="927" y="2852"/>
                  </a:cubicBezTo>
                  <a:cubicBezTo>
                    <a:pt x="927" y="2852"/>
                    <a:pt x="954" y="2807"/>
                    <a:pt x="952" y="2788"/>
                  </a:cubicBezTo>
                  <a:cubicBezTo>
                    <a:pt x="950" y="2769"/>
                    <a:pt x="964" y="2774"/>
                    <a:pt x="962" y="2780"/>
                  </a:cubicBezTo>
                  <a:cubicBezTo>
                    <a:pt x="960" y="2786"/>
                    <a:pt x="969" y="2804"/>
                    <a:pt x="969" y="2821"/>
                  </a:cubicBezTo>
                  <a:cubicBezTo>
                    <a:pt x="969" y="2839"/>
                    <a:pt x="977" y="2839"/>
                    <a:pt x="964" y="2850"/>
                  </a:cubicBezTo>
                  <a:cubicBezTo>
                    <a:pt x="950" y="2862"/>
                    <a:pt x="952" y="2874"/>
                    <a:pt x="942" y="2872"/>
                  </a:cubicBezTo>
                  <a:cubicBezTo>
                    <a:pt x="932" y="2870"/>
                    <a:pt x="923" y="2864"/>
                    <a:pt x="915" y="2870"/>
                  </a:cubicBezTo>
                  <a:cubicBezTo>
                    <a:pt x="907" y="2875"/>
                    <a:pt x="896" y="2864"/>
                    <a:pt x="896" y="2879"/>
                  </a:cubicBezTo>
                  <a:cubicBezTo>
                    <a:pt x="896" y="2895"/>
                    <a:pt x="884" y="2889"/>
                    <a:pt x="896" y="2895"/>
                  </a:cubicBezTo>
                  <a:cubicBezTo>
                    <a:pt x="907" y="2901"/>
                    <a:pt x="917" y="2910"/>
                    <a:pt x="927" y="2907"/>
                  </a:cubicBezTo>
                  <a:cubicBezTo>
                    <a:pt x="936" y="2903"/>
                    <a:pt x="964" y="2903"/>
                    <a:pt x="973" y="2895"/>
                  </a:cubicBezTo>
                  <a:cubicBezTo>
                    <a:pt x="983" y="2887"/>
                    <a:pt x="997" y="2883"/>
                    <a:pt x="1002" y="2875"/>
                  </a:cubicBezTo>
                  <a:cubicBezTo>
                    <a:pt x="1008" y="2868"/>
                    <a:pt x="1032" y="2821"/>
                    <a:pt x="1034" y="2807"/>
                  </a:cubicBezTo>
                  <a:cubicBezTo>
                    <a:pt x="1036" y="2794"/>
                    <a:pt x="1032" y="2769"/>
                    <a:pt x="1030" y="2759"/>
                  </a:cubicBezTo>
                  <a:cubicBezTo>
                    <a:pt x="1028" y="2749"/>
                    <a:pt x="1016" y="2710"/>
                    <a:pt x="1016" y="2704"/>
                  </a:cubicBezTo>
                  <a:cubicBezTo>
                    <a:pt x="1016" y="2699"/>
                    <a:pt x="1028" y="2689"/>
                    <a:pt x="1028" y="2683"/>
                  </a:cubicBezTo>
                  <a:cubicBezTo>
                    <a:pt x="1028" y="2677"/>
                    <a:pt x="1034" y="2656"/>
                    <a:pt x="1034" y="2656"/>
                  </a:cubicBezTo>
                  <a:cubicBezTo>
                    <a:pt x="1102" y="2646"/>
                    <a:pt x="1102" y="2646"/>
                    <a:pt x="1102" y="2646"/>
                  </a:cubicBezTo>
                  <a:cubicBezTo>
                    <a:pt x="1102" y="2646"/>
                    <a:pt x="1197" y="2634"/>
                    <a:pt x="1212" y="2627"/>
                  </a:cubicBezTo>
                  <a:cubicBezTo>
                    <a:pt x="1228" y="2619"/>
                    <a:pt x="1207" y="2510"/>
                    <a:pt x="1203" y="2487"/>
                  </a:cubicBezTo>
                  <a:cubicBezTo>
                    <a:pt x="1220" y="2477"/>
                    <a:pt x="1220" y="2477"/>
                    <a:pt x="1220" y="2477"/>
                  </a:cubicBezTo>
                  <a:cubicBezTo>
                    <a:pt x="1220" y="2477"/>
                    <a:pt x="1189" y="2271"/>
                    <a:pt x="1185" y="2238"/>
                  </a:cubicBezTo>
                  <a:cubicBezTo>
                    <a:pt x="1181" y="2205"/>
                    <a:pt x="1111" y="2008"/>
                    <a:pt x="1104" y="1963"/>
                  </a:cubicBezTo>
                  <a:cubicBezTo>
                    <a:pt x="1096" y="1919"/>
                    <a:pt x="1074" y="1835"/>
                    <a:pt x="1063" y="1806"/>
                  </a:cubicBezTo>
                  <a:cubicBezTo>
                    <a:pt x="1051" y="1777"/>
                    <a:pt x="1022" y="1744"/>
                    <a:pt x="1002" y="1713"/>
                  </a:cubicBezTo>
                  <a:cubicBezTo>
                    <a:pt x="983" y="1682"/>
                    <a:pt x="927" y="1670"/>
                    <a:pt x="909" y="1656"/>
                  </a:cubicBezTo>
                  <a:cubicBezTo>
                    <a:pt x="892" y="1643"/>
                    <a:pt x="868" y="1641"/>
                    <a:pt x="864" y="1633"/>
                  </a:cubicBezTo>
                  <a:cubicBezTo>
                    <a:pt x="861" y="1625"/>
                    <a:pt x="853" y="1612"/>
                    <a:pt x="855" y="1600"/>
                  </a:cubicBezTo>
                  <a:cubicBezTo>
                    <a:pt x="857" y="1588"/>
                    <a:pt x="855" y="1557"/>
                    <a:pt x="855" y="1557"/>
                  </a:cubicBezTo>
                  <a:cubicBezTo>
                    <a:pt x="826" y="1543"/>
                    <a:pt x="826" y="1543"/>
                    <a:pt x="826" y="1543"/>
                  </a:cubicBezTo>
                  <a:cubicBezTo>
                    <a:pt x="826" y="1543"/>
                    <a:pt x="831" y="1493"/>
                    <a:pt x="835" y="1483"/>
                  </a:cubicBezTo>
                  <a:cubicBezTo>
                    <a:pt x="839" y="1473"/>
                    <a:pt x="862" y="1438"/>
                    <a:pt x="862" y="1417"/>
                  </a:cubicBezTo>
                  <a:cubicBezTo>
                    <a:pt x="862" y="1417"/>
                    <a:pt x="880" y="1409"/>
                    <a:pt x="884" y="1396"/>
                  </a:cubicBezTo>
                  <a:cubicBezTo>
                    <a:pt x="888" y="1382"/>
                    <a:pt x="888" y="1353"/>
                    <a:pt x="888" y="1341"/>
                  </a:cubicBezTo>
                  <a:cubicBezTo>
                    <a:pt x="888" y="1330"/>
                    <a:pt x="876" y="1316"/>
                    <a:pt x="876" y="1316"/>
                  </a:cubicBezTo>
                  <a:cubicBezTo>
                    <a:pt x="876" y="1316"/>
                    <a:pt x="882" y="1287"/>
                    <a:pt x="882" y="1277"/>
                  </a:cubicBezTo>
                  <a:cubicBezTo>
                    <a:pt x="882" y="1267"/>
                    <a:pt x="884" y="1256"/>
                    <a:pt x="880" y="1242"/>
                  </a:cubicBezTo>
                  <a:cubicBezTo>
                    <a:pt x="876" y="1228"/>
                    <a:pt x="872" y="1209"/>
                    <a:pt x="864" y="1203"/>
                  </a:cubicBezTo>
                  <a:cubicBezTo>
                    <a:pt x="857" y="1197"/>
                    <a:pt x="835" y="1170"/>
                    <a:pt x="835" y="1170"/>
                  </a:cubicBezTo>
                  <a:cubicBezTo>
                    <a:pt x="835" y="1170"/>
                    <a:pt x="812" y="1141"/>
                    <a:pt x="787" y="1137"/>
                  </a:cubicBezTo>
                  <a:cubicBezTo>
                    <a:pt x="787" y="1137"/>
                    <a:pt x="746" y="1131"/>
                    <a:pt x="736" y="1133"/>
                  </a:cubicBezTo>
                  <a:cubicBezTo>
                    <a:pt x="726" y="1135"/>
                    <a:pt x="750" y="1123"/>
                    <a:pt x="750" y="1123"/>
                  </a:cubicBezTo>
                  <a:cubicBezTo>
                    <a:pt x="750" y="1123"/>
                    <a:pt x="730" y="1125"/>
                    <a:pt x="719" y="1133"/>
                  </a:cubicBezTo>
                  <a:cubicBezTo>
                    <a:pt x="707" y="1141"/>
                    <a:pt x="711" y="1127"/>
                    <a:pt x="711" y="1127"/>
                  </a:cubicBezTo>
                  <a:cubicBezTo>
                    <a:pt x="711" y="1127"/>
                    <a:pt x="684" y="1125"/>
                    <a:pt x="664" y="1147"/>
                  </a:cubicBezTo>
                  <a:cubicBezTo>
                    <a:pt x="645" y="1168"/>
                    <a:pt x="641" y="1170"/>
                    <a:pt x="627" y="1182"/>
                  </a:cubicBezTo>
                  <a:cubicBezTo>
                    <a:pt x="614" y="1193"/>
                    <a:pt x="621" y="1201"/>
                    <a:pt x="608" y="1219"/>
                  </a:cubicBezTo>
                  <a:cubicBezTo>
                    <a:pt x="594" y="1236"/>
                    <a:pt x="584" y="1232"/>
                    <a:pt x="584" y="1252"/>
                  </a:cubicBezTo>
                  <a:cubicBezTo>
                    <a:pt x="584" y="1271"/>
                    <a:pt x="592" y="1295"/>
                    <a:pt x="596" y="1304"/>
                  </a:cubicBezTo>
                  <a:cubicBezTo>
                    <a:pt x="600" y="1314"/>
                    <a:pt x="596" y="1326"/>
                    <a:pt x="596" y="1326"/>
                  </a:cubicBezTo>
                  <a:cubicBezTo>
                    <a:pt x="596" y="1326"/>
                    <a:pt x="582" y="1347"/>
                    <a:pt x="586" y="1367"/>
                  </a:cubicBezTo>
                  <a:cubicBezTo>
                    <a:pt x="590" y="1386"/>
                    <a:pt x="604" y="1405"/>
                    <a:pt x="608" y="1413"/>
                  </a:cubicBezTo>
                  <a:cubicBezTo>
                    <a:pt x="612" y="1421"/>
                    <a:pt x="627" y="1417"/>
                    <a:pt x="627" y="1417"/>
                  </a:cubicBezTo>
                  <a:cubicBezTo>
                    <a:pt x="627" y="1417"/>
                    <a:pt x="641" y="1446"/>
                    <a:pt x="641" y="1460"/>
                  </a:cubicBezTo>
                  <a:cubicBezTo>
                    <a:pt x="641" y="1473"/>
                    <a:pt x="645" y="1510"/>
                    <a:pt x="645" y="1510"/>
                  </a:cubicBezTo>
                  <a:cubicBezTo>
                    <a:pt x="645" y="1510"/>
                    <a:pt x="637" y="1528"/>
                    <a:pt x="629" y="1536"/>
                  </a:cubicBezTo>
                  <a:cubicBezTo>
                    <a:pt x="621" y="1543"/>
                    <a:pt x="596" y="1573"/>
                    <a:pt x="596" y="1557"/>
                  </a:cubicBezTo>
                  <a:cubicBezTo>
                    <a:pt x="596" y="1542"/>
                    <a:pt x="631" y="1524"/>
                    <a:pt x="625" y="1516"/>
                  </a:cubicBezTo>
                  <a:cubicBezTo>
                    <a:pt x="619" y="1508"/>
                    <a:pt x="579" y="1454"/>
                    <a:pt x="553" y="1423"/>
                  </a:cubicBezTo>
                  <a:cubicBezTo>
                    <a:pt x="528" y="1392"/>
                    <a:pt x="460" y="1326"/>
                    <a:pt x="446" y="1328"/>
                  </a:cubicBezTo>
                  <a:cubicBezTo>
                    <a:pt x="433" y="1330"/>
                    <a:pt x="425" y="1337"/>
                    <a:pt x="415" y="1326"/>
                  </a:cubicBezTo>
                  <a:cubicBezTo>
                    <a:pt x="406" y="1314"/>
                    <a:pt x="320" y="1069"/>
                    <a:pt x="312" y="1048"/>
                  </a:cubicBezTo>
                  <a:cubicBezTo>
                    <a:pt x="304" y="1026"/>
                    <a:pt x="256" y="943"/>
                    <a:pt x="250" y="925"/>
                  </a:cubicBezTo>
                  <a:cubicBezTo>
                    <a:pt x="244" y="908"/>
                    <a:pt x="244" y="902"/>
                    <a:pt x="242" y="890"/>
                  </a:cubicBezTo>
                  <a:cubicBezTo>
                    <a:pt x="240" y="878"/>
                    <a:pt x="229" y="824"/>
                    <a:pt x="229" y="814"/>
                  </a:cubicBezTo>
                  <a:cubicBezTo>
                    <a:pt x="229" y="805"/>
                    <a:pt x="244" y="748"/>
                    <a:pt x="246" y="738"/>
                  </a:cubicBezTo>
                  <a:cubicBezTo>
                    <a:pt x="248" y="729"/>
                    <a:pt x="252" y="707"/>
                    <a:pt x="246" y="696"/>
                  </a:cubicBezTo>
                  <a:cubicBezTo>
                    <a:pt x="240" y="684"/>
                    <a:pt x="231" y="663"/>
                    <a:pt x="227" y="655"/>
                  </a:cubicBezTo>
                  <a:cubicBezTo>
                    <a:pt x="223" y="647"/>
                    <a:pt x="240" y="585"/>
                    <a:pt x="240" y="585"/>
                  </a:cubicBezTo>
                  <a:cubicBezTo>
                    <a:pt x="336" y="577"/>
                    <a:pt x="336" y="577"/>
                    <a:pt x="336" y="577"/>
                  </a:cubicBezTo>
                  <a:cubicBezTo>
                    <a:pt x="336" y="577"/>
                    <a:pt x="371" y="425"/>
                    <a:pt x="357" y="355"/>
                  </a:cubicBezTo>
                  <a:cubicBezTo>
                    <a:pt x="357" y="355"/>
                    <a:pt x="320" y="301"/>
                    <a:pt x="318" y="293"/>
                  </a:cubicBezTo>
                  <a:cubicBezTo>
                    <a:pt x="316" y="285"/>
                    <a:pt x="316" y="285"/>
                    <a:pt x="316" y="285"/>
                  </a:cubicBezTo>
                  <a:cubicBezTo>
                    <a:pt x="316" y="285"/>
                    <a:pt x="297" y="293"/>
                    <a:pt x="289" y="293"/>
                  </a:cubicBezTo>
                  <a:cubicBezTo>
                    <a:pt x="281" y="293"/>
                    <a:pt x="240" y="287"/>
                    <a:pt x="240" y="287"/>
                  </a:cubicBezTo>
                  <a:cubicBezTo>
                    <a:pt x="157" y="213"/>
                    <a:pt x="157" y="213"/>
                    <a:pt x="157" y="213"/>
                  </a:cubicBezTo>
                  <a:cubicBezTo>
                    <a:pt x="157" y="213"/>
                    <a:pt x="145" y="251"/>
                    <a:pt x="131" y="302"/>
                  </a:cubicBezTo>
                  <a:cubicBezTo>
                    <a:pt x="122" y="289"/>
                    <a:pt x="110" y="278"/>
                    <a:pt x="96" y="271"/>
                  </a:cubicBezTo>
                  <a:cubicBezTo>
                    <a:pt x="33" y="238"/>
                    <a:pt x="24" y="217"/>
                    <a:pt x="26" y="192"/>
                  </a:cubicBezTo>
                  <a:cubicBezTo>
                    <a:pt x="27" y="192"/>
                    <a:pt x="28" y="192"/>
                    <a:pt x="29" y="192"/>
                  </a:cubicBezTo>
                  <a:cubicBezTo>
                    <a:pt x="44" y="192"/>
                    <a:pt x="56" y="180"/>
                    <a:pt x="56" y="165"/>
                  </a:cubicBezTo>
                  <a:cubicBezTo>
                    <a:pt x="56" y="155"/>
                    <a:pt x="50" y="146"/>
                    <a:pt x="41" y="142"/>
                  </a:cubicBezTo>
                  <a:cubicBezTo>
                    <a:pt x="42" y="134"/>
                    <a:pt x="41" y="115"/>
                    <a:pt x="41" y="112"/>
                  </a:cubicBezTo>
                  <a:cubicBezTo>
                    <a:pt x="41" y="109"/>
                    <a:pt x="45" y="89"/>
                    <a:pt x="61" y="69"/>
                  </a:cubicBezTo>
                  <a:cubicBezTo>
                    <a:pt x="77" y="49"/>
                    <a:pt x="71" y="19"/>
                    <a:pt x="71" y="19"/>
                  </a:cubicBezTo>
                  <a:cubicBezTo>
                    <a:pt x="70" y="26"/>
                    <a:pt x="71" y="53"/>
                    <a:pt x="59" y="54"/>
                  </a:cubicBezTo>
                  <a:cubicBezTo>
                    <a:pt x="47" y="56"/>
                    <a:pt x="37" y="81"/>
                    <a:pt x="37" y="81"/>
                  </a:cubicBezTo>
                  <a:cubicBezTo>
                    <a:pt x="37" y="75"/>
                    <a:pt x="37" y="71"/>
                    <a:pt x="50" y="53"/>
                  </a:cubicBezTo>
                  <a:cubicBezTo>
                    <a:pt x="63" y="35"/>
                    <a:pt x="60" y="18"/>
                    <a:pt x="60" y="18"/>
                  </a:cubicBezTo>
                  <a:cubicBezTo>
                    <a:pt x="56" y="26"/>
                    <a:pt x="52" y="33"/>
                    <a:pt x="44" y="41"/>
                  </a:cubicBezTo>
                  <a:cubicBezTo>
                    <a:pt x="35" y="49"/>
                    <a:pt x="32" y="56"/>
                    <a:pt x="32" y="56"/>
                  </a:cubicBezTo>
                  <a:cubicBezTo>
                    <a:pt x="34" y="27"/>
                    <a:pt x="52" y="4"/>
                    <a:pt x="52" y="4"/>
                  </a:cubicBezTo>
                  <a:cubicBezTo>
                    <a:pt x="50" y="6"/>
                    <a:pt x="43" y="13"/>
                    <a:pt x="35" y="19"/>
                  </a:cubicBezTo>
                  <a:cubicBezTo>
                    <a:pt x="28" y="26"/>
                    <a:pt x="24" y="48"/>
                    <a:pt x="24" y="48"/>
                  </a:cubicBezTo>
                  <a:cubicBezTo>
                    <a:pt x="23" y="35"/>
                    <a:pt x="23" y="35"/>
                    <a:pt x="23" y="35"/>
                  </a:cubicBezTo>
                  <a:cubicBezTo>
                    <a:pt x="31" y="8"/>
                    <a:pt x="21" y="0"/>
                    <a:pt x="21" y="0"/>
                  </a:cubicBezTo>
                  <a:cubicBezTo>
                    <a:pt x="21" y="6"/>
                    <a:pt x="28" y="15"/>
                    <a:pt x="18" y="28"/>
                  </a:cubicBezTo>
                  <a:cubicBezTo>
                    <a:pt x="8" y="41"/>
                    <a:pt x="9" y="73"/>
                    <a:pt x="9" y="73"/>
                  </a:cubicBezTo>
                  <a:cubicBezTo>
                    <a:pt x="2" y="58"/>
                    <a:pt x="5" y="40"/>
                    <a:pt x="5" y="40"/>
                  </a:cubicBezTo>
                  <a:cubicBezTo>
                    <a:pt x="0" y="49"/>
                    <a:pt x="2" y="71"/>
                    <a:pt x="7" y="79"/>
                  </a:cubicBezTo>
                  <a:cubicBezTo>
                    <a:pt x="12" y="87"/>
                    <a:pt x="14" y="109"/>
                    <a:pt x="13" y="128"/>
                  </a:cubicBezTo>
                  <a:cubicBezTo>
                    <a:pt x="12" y="134"/>
                    <a:pt x="13" y="139"/>
                    <a:pt x="14" y="143"/>
                  </a:cubicBezTo>
                  <a:cubicBezTo>
                    <a:pt x="7" y="148"/>
                    <a:pt x="2" y="156"/>
                    <a:pt x="2" y="165"/>
                  </a:cubicBezTo>
                  <a:cubicBezTo>
                    <a:pt x="2" y="177"/>
                    <a:pt x="9" y="187"/>
                    <a:pt x="20" y="190"/>
                  </a:cubicBezTo>
                  <a:cubicBezTo>
                    <a:pt x="19" y="207"/>
                    <a:pt x="25" y="235"/>
                    <a:pt x="63" y="256"/>
                  </a:cubicBezTo>
                  <a:cubicBezTo>
                    <a:pt x="92" y="271"/>
                    <a:pt x="113" y="284"/>
                    <a:pt x="129" y="311"/>
                  </a:cubicBezTo>
                  <a:cubicBezTo>
                    <a:pt x="106" y="393"/>
                    <a:pt x="79" y="505"/>
                    <a:pt x="79" y="565"/>
                  </a:cubicBezTo>
                  <a:cubicBezTo>
                    <a:pt x="159" y="640"/>
                    <a:pt x="159" y="640"/>
                    <a:pt x="159" y="640"/>
                  </a:cubicBezTo>
                  <a:cubicBezTo>
                    <a:pt x="157" y="647"/>
                    <a:pt x="157" y="647"/>
                    <a:pt x="157" y="647"/>
                  </a:cubicBezTo>
                  <a:cubicBezTo>
                    <a:pt x="157" y="647"/>
                    <a:pt x="143" y="645"/>
                    <a:pt x="141" y="660"/>
                  </a:cubicBezTo>
                  <a:cubicBezTo>
                    <a:pt x="138" y="674"/>
                    <a:pt x="130" y="672"/>
                    <a:pt x="133" y="689"/>
                  </a:cubicBezTo>
                  <a:cubicBezTo>
                    <a:pt x="135" y="707"/>
                    <a:pt x="129" y="749"/>
                    <a:pt x="136" y="769"/>
                  </a:cubicBezTo>
                  <a:cubicBezTo>
                    <a:pt x="143" y="789"/>
                    <a:pt x="153" y="815"/>
                    <a:pt x="155" y="827"/>
                  </a:cubicBezTo>
                  <a:cubicBezTo>
                    <a:pt x="158" y="839"/>
                    <a:pt x="161" y="920"/>
                    <a:pt x="161" y="920"/>
                  </a:cubicBezTo>
                  <a:cubicBezTo>
                    <a:pt x="154" y="928"/>
                    <a:pt x="154" y="928"/>
                    <a:pt x="154" y="928"/>
                  </a:cubicBezTo>
                  <a:cubicBezTo>
                    <a:pt x="154" y="928"/>
                    <a:pt x="153" y="981"/>
                    <a:pt x="158" y="1005"/>
                  </a:cubicBezTo>
                  <a:cubicBezTo>
                    <a:pt x="164" y="1029"/>
                    <a:pt x="175" y="1181"/>
                    <a:pt x="182" y="1209"/>
                  </a:cubicBezTo>
                  <a:cubicBezTo>
                    <a:pt x="188" y="1237"/>
                    <a:pt x="211" y="1471"/>
                    <a:pt x="223" y="1508"/>
                  </a:cubicBezTo>
                  <a:cubicBezTo>
                    <a:pt x="234" y="1545"/>
                    <a:pt x="219" y="1711"/>
                    <a:pt x="225" y="1757"/>
                  </a:cubicBezTo>
                  <a:cubicBezTo>
                    <a:pt x="231" y="1804"/>
                    <a:pt x="209" y="1837"/>
                    <a:pt x="222" y="1864"/>
                  </a:cubicBezTo>
                  <a:cubicBezTo>
                    <a:pt x="235" y="1891"/>
                    <a:pt x="236" y="1902"/>
                    <a:pt x="241" y="1923"/>
                  </a:cubicBezTo>
                  <a:cubicBezTo>
                    <a:pt x="246" y="1945"/>
                    <a:pt x="260" y="1987"/>
                    <a:pt x="267" y="1995"/>
                  </a:cubicBezTo>
                  <a:cubicBezTo>
                    <a:pt x="273" y="2003"/>
                    <a:pt x="294" y="2028"/>
                    <a:pt x="303" y="2027"/>
                  </a:cubicBezTo>
                  <a:cubicBezTo>
                    <a:pt x="312" y="2026"/>
                    <a:pt x="316" y="2021"/>
                    <a:pt x="316" y="2021"/>
                  </a:cubicBezTo>
                  <a:cubicBezTo>
                    <a:pt x="316" y="2021"/>
                    <a:pt x="310" y="2045"/>
                    <a:pt x="307" y="2081"/>
                  </a:cubicBezTo>
                  <a:cubicBezTo>
                    <a:pt x="304" y="2116"/>
                    <a:pt x="279" y="2216"/>
                    <a:pt x="275" y="2226"/>
                  </a:cubicBezTo>
                  <a:cubicBezTo>
                    <a:pt x="271" y="2236"/>
                    <a:pt x="255" y="2300"/>
                    <a:pt x="252" y="2314"/>
                  </a:cubicBezTo>
                  <a:cubicBezTo>
                    <a:pt x="250" y="2329"/>
                    <a:pt x="245" y="2348"/>
                    <a:pt x="243" y="2353"/>
                  </a:cubicBezTo>
                  <a:cubicBezTo>
                    <a:pt x="240" y="2358"/>
                    <a:pt x="209" y="2457"/>
                    <a:pt x="201" y="2476"/>
                  </a:cubicBezTo>
                  <a:cubicBezTo>
                    <a:pt x="193" y="2496"/>
                    <a:pt x="162" y="2687"/>
                    <a:pt x="162" y="2747"/>
                  </a:cubicBezTo>
                  <a:cubicBezTo>
                    <a:pt x="162" y="2747"/>
                    <a:pt x="63" y="2951"/>
                    <a:pt x="52" y="3085"/>
                  </a:cubicBezTo>
                  <a:cubicBezTo>
                    <a:pt x="49" y="3110"/>
                    <a:pt x="49" y="3132"/>
                    <a:pt x="50" y="3150"/>
                  </a:cubicBezTo>
                  <a:cubicBezTo>
                    <a:pt x="829" y="3150"/>
                    <a:pt x="829" y="3150"/>
                    <a:pt x="829" y="3150"/>
                  </a:cubicBezTo>
                  <a:cubicBezTo>
                    <a:pt x="829" y="3150"/>
                    <a:pt x="829" y="3150"/>
                    <a:pt x="829" y="3150"/>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6" name="isḷíḍe"/>
            <p:cNvSpPr/>
            <p:nvPr/>
          </p:nvSpPr>
          <p:spPr bwMode="auto">
            <a:xfrm>
              <a:off x="5002213" y="2116138"/>
              <a:ext cx="17463" cy="14288"/>
            </a:xfrm>
            <a:custGeom>
              <a:avLst/>
              <a:gdLst>
                <a:gd name="T0" fmla="*/ 16 w 16"/>
                <a:gd name="T1" fmla="*/ 14 h 14"/>
                <a:gd name="T2" fmla="*/ 0 w 16"/>
                <a:gd name="T3" fmla="*/ 0 h 14"/>
                <a:gd name="T4" fmla="*/ 16 w 16"/>
                <a:gd name="T5" fmla="*/ 14 h 14"/>
              </a:gdLst>
              <a:ahLst/>
              <a:cxnLst>
                <a:cxn ang="0">
                  <a:pos x="T0" y="T1"/>
                </a:cxn>
                <a:cxn ang="0">
                  <a:pos x="T2" y="T3"/>
                </a:cxn>
                <a:cxn ang="0">
                  <a:pos x="T4" y="T5"/>
                </a:cxn>
              </a:cxnLst>
              <a:rect l="0" t="0" r="r" b="b"/>
              <a:pathLst>
                <a:path w="16" h="14">
                  <a:moveTo>
                    <a:pt x="16" y="14"/>
                  </a:moveTo>
                  <a:cubicBezTo>
                    <a:pt x="6" y="5"/>
                    <a:pt x="0" y="0"/>
                    <a:pt x="0" y="0"/>
                  </a:cubicBezTo>
                  <a:cubicBezTo>
                    <a:pt x="2" y="2"/>
                    <a:pt x="7" y="8"/>
                    <a:pt x="16" y="14"/>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 name="íSļide"/>
            <p:cNvSpPr/>
            <p:nvPr/>
          </p:nvSpPr>
          <p:spPr bwMode="auto">
            <a:xfrm>
              <a:off x="5503863" y="26495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8" name="ïṧlîďé"/>
            <p:cNvSpPr/>
            <p:nvPr/>
          </p:nvSpPr>
          <p:spPr bwMode="auto">
            <a:xfrm>
              <a:off x="5019675" y="2066925"/>
              <a:ext cx="544513" cy="636588"/>
            </a:xfrm>
            <a:custGeom>
              <a:avLst/>
              <a:gdLst>
                <a:gd name="T0" fmla="*/ 461 w 528"/>
                <a:gd name="T1" fmla="*/ 542 h 617"/>
                <a:gd name="T2" fmla="*/ 441 w 528"/>
                <a:gd name="T3" fmla="*/ 507 h 617"/>
                <a:gd name="T4" fmla="*/ 395 w 528"/>
                <a:gd name="T5" fmla="*/ 470 h 617"/>
                <a:gd name="T6" fmla="*/ 363 w 528"/>
                <a:gd name="T7" fmla="*/ 451 h 617"/>
                <a:gd name="T8" fmla="*/ 365 w 528"/>
                <a:gd name="T9" fmla="*/ 439 h 617"/>
                <a:gd name="T10" fmla="*/ 344 w 528"/>
                <a:gd name="T11" fmla="*/ 410 h 617"/>
                <a:gd name="T12" fmla="*/ 343 w 528"/>
                <a:gd name="T13" fmla="*/ 400 h 617"/>
                <a:gd name="T14" fmla="*/ 271 w 528"/>
                <a:gd name="T15" fmla="*/ 286 h 617"/>
                <a:gd name="T16" fmla="*/ 242 w 528"/>
                <a:gd name="T17" fmla="*/ 232 h 617"/>
                <a:gd name="T18" fmla="*/ 272 w 528"/>
                <a:gd name="T19" fmla="*/ 248 h 617"/>
                <a:gd name="T20" fmla="*/ 528 w 528"/>
                <a:gd name="T21" fmla="*/ 357 h 617"/>
                <a:gd name="T22" fmla="*/ 396 w 528"/>
                <a:gd name="T23" fmla="*/ 293 h 617"/>
                <a:gd name="T24" fmla="*/ 389 w 528"/>
                <a:gd name="T25" fmla="*/ 248 h 617"/>
                <a:gd name="T26" fmla="*/ 458 w 528"/>
                <a:gd name="T27" fmla="*/ 120 h 617"/>
                <a:gd name="T28" fmla="*/ 389 w 528"/>
                <a:gd name="T29" fmla="*/ 75 h 617"/>
                <a:gd name="T30" fmla="*/ 361 w 528"/>
                <a:gd name="T31" fmla="*/ 99 h 617"/>
                <a:gd name="T32" fmla="*/ 362 w 528"/>
                <a:gd name="T33" fmla="*/ 62 h 617"/>
                <a:gd name="T34" fmla="*/ 222 w 528"/>
                <a:gd name="T35" fmla="*/ 13 h 617"/>
                <a:gd name="T36" fmla="*/ 156 w 528"/>
                <a:gd name="T37" fmla="*/ 165 h 617"/>
                <a:gd name="T38" fmla="*/ 0 w 528"/>
                <a:gd name="T39" fmla="*/ 61 h 617"/>
                <a:gd name="T40" fmla="*/ 232 w 528"/>
                <a:gd name="T41" fmla="*/ 226 h 617"/>
                <a:gd name="T42" fmla="*/ 267 w 528"/>
                <a:gd name="T43" fmla="*/ 290 h 617"/>
                <a:gd name="T44" fmla="*/ 335 w 528"/>
                <a:gd name="T45" fmla="*/ 403 h 617"/>
                <a:gd name="T46" fmla="*/ 335 w 528"/>
                <a:gd name="T47" fmla="*/ 408 h 617"/>
                <a:gd name="T48" fmla="*/ 335 w 528"/>
                <a:gd name="T49" fmla="*/ 408 h 617"/>
                <a:gd name="T50" fmla="*/ 305 w 528"/>
                <a:gd name="T51" fmla="*/ 439 h 617"/>
                <a:gd name="T52" fmla="*/ 318 w 528"/>
                <a:gd name="T53" fmla="*/ 463 h 617"/>
                <a:gd name="T54" fmla="*/ 329 w 528"/>
                <a:gd name="T55" fmla="*/ 486 h 617"/>
                <a:gd name="T56" fmla="*/ 395 w 528"/>
                <a:gd name="T57" fmla="*/ 557 h 617"/>
                <a:gd name="T58" fmla="*/ 395 w 528"/>
                <a:gd name="T59" fmla="*/ 602 h 617"/>
                <a:gd name="T60" fmla="*/ 406 w 528"/>
                <a:gd name="T61" fmla="*/ 584 h 617"/>
                <a:gd name="T62" fmla="*/ 404 w 528"/>
                <a:gd name="T63" fmla="*/ 554 h 617"/>
                <a:gd name="T64" fmla="*/ 413 w 528"/>
                <a:gd name="T65" fmla="*/ 593 h 617"/>
                <a:gd name="T66" fmla="*/ 419 w 528"/>
                <a:gd name="T67" fmla="*/ 617 h 617"/>
                <a:gd name="T68" fmla="*/ 416 w 528"/>
                <a:gd name="T69" fmla="*/ 596 h 617"/>
                <a:gd name="T70" fmla="*/ 416 w 528"/>
                <a:gd name="T71" fmla="*/ 557 h 617"/>
                <a:gd name="T72" fmla="*/ 407 w 528"/>
                <a:gd name="T73" fmla="*/ 532 h 617"/>
                <a:gd name="T74" fmla="*/ 446 w 528"/>
                <a:gd name="T75" fmla="*/ 573 h 617"/>
                <a:gd name="T76" fmla="*/ 460 w 528"/>
                <a:gd name="T77" fmla="*/ 602 h 617"/>
                <a:gd name="T78" fmla="*/ 446 w 528"/>
                <a:gd name="T79" fmla="*/ 554 h 617"/>
                <a:gd name="T80" fmla="*/ 434 w 528"/>
                <a:gd name="T81" fmla="*/ 523 h 617"/>
                <a:gd name="T82" fmla="*/ 457 w 528"/>
                <a:gd name="T83" fmla="*/ 546 h 617"/>
                <a:gd name="T84" fmla="*/ 469 w 528"/>
                <a:gd name="T85" fmla="*/ 565 h 617"/>
                <a:gd name="T86" fmla="*/ 461 w 528"/>
                <a:gd name="T87" fmla="*/ 542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8" h="617">
                  <a:moveTo>
                    <a:pt x="461" y="542"/>
                  </a:moveTo>
                  <a:cubicBezTo>
                    <a:pt x="462" y="521"/>
                    <a:pt x="448" y="512"/>
                    <a:pt x="441" y="507"/>
                  </a:cubicBezTo>
                  <a:cubicBezTo>
                    <a:pt x="434" y="502"/>
                    <a:pt x="398" y="475"/>
                    <a:pt x="395" y="470"/>
                  </a:cubicBezTo>
                  <a:cubicBezTo>
                    <a:pt x="393" y="466"/>
                    <a:pt x="373" y="458"/>
                    <a:pt x="363" y="451"/>
                  </a:cubicBezTo>
                  <a:cubicBezTo>
                    <a:pt x="364" y="447"/>
                    <a:pt x="365" y="443"/>
                    <a:pt x="365" y="439"/>
                  </a:cubicBezTo>
                  <a:cubicBezTo>
                    <a:pt x="365" y="425"/>
                    <a:pt x="356" y="413"/>
                    <a:pt x="344" y="410"/>
                  </a:cubicBezTo>
                  <a:cubicBezTo>
                    <a:pt x="344" y="407"/>
                    <a:pt x="344" y="403"/>
                    <a:pt x="343" y="400"/>
                  </a:cubicBezTo>
                  <a:cubicBezTo>
                    <a:pt x="339" y="362"/>
                    <a:pt x="307" y="310"/>
                    <a:pt x="271" y="286"/>
                  </a:cubicBezTo>
                  <a:cubicBezTo>
                    <a:pt x="234" y="260"/>
                    <a:pt x="240" y="238"/>
                    <a:pt x="242" y="232"/>
                  </a:cubicBezTo>
                  <a:cubicBezTo>
                    <a:pt x="252" y="237"/>
                    <a:pt x="262" y="242"/>
                    <a:pt x="272" y="248"/>
                  </a:cubicBezTo>
                  <a:cubicBezTo>
                    <a:pt x="440" y="334"/>
                    <a:pt x="528" y="357"/>
                    <a:pt x="528" y="357"/>
                  </a:cubicBezTo>
                  <a:cubicBezTo>
                    <a:pt x="396" y="293"/>
                    <a:pt x="396" y="293"/>
                    <a:pt x="396" y="293"/>
                  </a:cubicBezTo>
                  <a:cubicBezTo>
                    <a:pt x="389" y="248"/>
                    <a:pt x="389" y="248"/>
                    <a:pt x="389" y="248"/>
                  </a:cubicBezTo>
                  <a:cubicBezTo>
                    <a:pt x="458" y="120"/>
                    <a:pt x="458" y="120"/>
                    <a:pt x="458" y="120"/>
                  </a:cubicBezTo>
                  <a:cubicBezTo>
                    <a:pt x="389" y="75"/>
                    <a:pt x="389" y="75"/>
                    <a:pt x="389" y="75"/>
                  </a:cubicBezTo>
                  <a:cubicBezTo>
                    <a:pt x="361" y="99"/>
                    <a:pt x="361" y="99"/>
                    <a:pt x="361" y="99"/>
                  </a:cubicBezTo>
                  <a:cubicBezTo>
                    <a:pt x="362" y="62"/>
                    <a:pt x="362" y="62"/>
                    <a:pt x="362" y="62"/>
                  </a:cubicBezTo>
                  <a:cubicBezTo>
                    <a:pt x="362" y="62"/>
                    <a:pt x="293" y="0"/>
                    <a:pt x="222" y="13"/>
                  </a:cubicBezTo>
                  <a:cubicBezTo>
                    <a:pt x="222" y="13"/>
                    <a:pt x="151" y="123"/>
                    <a:pt x="156" y="165"/>
                  </a:cubicBezTo>
                  <a:cubicBezTo>
                    <a:pt x="156" y="165"/>
                    <a:pt x="43" y="94"/>
                    <a:pt x="0" y="61"/>
                  </a:cubicBezTo>
                  <a:cubicBezTo>
                    <a:pt x="34" y="91"/>
                    <a:pt x="120" y="163"/>
                    <a:pt x="232" y="226"/>
                  </a:cubicBezTo>
                  <a:cubicBezTo>
                    <a:pt x="229" y="233"/>
                    <a:pt x="222" y="258"/>
                    <a:pt x="267" y="290"/>
                  </a:cubicBezTo>
                  <a:cubicBezTo>
                    <a:pt x="303" y="315"/>
                    <a:pt x="331" y="372"/>
                    <a:pt x="335" y="403"/>
                  </a:cubicBezTo>
                  <a:cubicBezTo>
                    <a:pt x="335" y="405"/>
                    <a:pt x="335" y="407"/>
                    <a:pt x="335" y="408"/>
                  </a:cubicBezTo>
                  <a:cubicBezTo>
                    <a:pt x="335" y="408"/>
                    <a:pt x="335" y="408"/>
                    <a:pt x="335" y="408"/>
                  </a:cubicBezTo>
                  <a:cubicBezTo>
                    <a:pt x="318" y="408"/>
                    <a:pt x="305" y="422"/>
                    <a:pt x="305" y="439"/>
                  </a:cubicBezTo>
                  <a:cubicBezTo>
                    <a:pt x="305" y="449"/>
                    <a:pt x="310" y="458"/>
                    <a:pt x="318" y="463"/>
                  </a:cubicBezTo>
                  <a:cubicBezTo>
                    <a:pt x="319" y="470"/>
                    <a:pt x="322" y="478"/>
                    <a:pt x="329" y="486"/>
                  </a:cubicBezTo>
                  <a:cubicBezTo>
                    <a:pt x="346" y="509"/>
                    <a:pt x="378" y="537"/>
                    <a:pt x="395" y="557"/>
                  </a:cubicBezTo>
                  <a:cubicBezTo>
                    <a:pt x="412" y="576"/>
                    <a:pt x="401" y="591"/>
                    <a:pt x="395" y="602"/>
                  </a:cubicBezTo>
                  <a:cubicBezTo>
                    <a:pt x="395" y="602"/>
                    <a:pt x="403" y="595"/>
                    <a:pt x="406" y="584"/>
                  </a:cubicBezTo>
                  <a:cubicBezTo>
                    <a:pt x="408" y="572"/>
                    <a:pt x="404" y="554"/>
                    <a:pt x="404" y="554"/>
                  </a:cubicBezTo>
                  <a:cubicBezTo>
                    <a:pt x="404" y="554"/>
                    <a:pt x="418" y="570"/>
                    <a:pt x="413" y="593"/>
                  </a:cubicBezTo>
                  <a:cubicBezTo>
                    <a:pt x="408" y="616"/>
                    <a:pt x="413" y="608"/>
                    <a:pt x="419" y="617"/>
                  </a:cubicBezTo>
                  <a:cubicBezTo>
                    <a:pt x="419" y="617"/>
                    <a:pt x="412" y="605"/>
                    <a:pt x="416" y="596"/>
                  </a:cubicBezTo>
                  <a:cubicBezTo>
                    <a:pt x="420" y="587"/>
                    <a:pt x="420" y="567"/>
                    <a:pt x="416" y="557"/>
                  </a:cubicBezTo>
                  <a:cubicBezTo>
                    <a:pt x="413" y="547"/>
                    <a:pt x="407" y="532"/>
                    <a:pt x="407" y="532"/>
                  </a:cubicBezTo>
                  <a:cubicBezTo>
                    <a:pt x="407" y="531"/>
                    <a:pt x="442" y="550"/>
                    <a:pt x="446" y="573"/>
                  </a:cubicBezTo>
                  <a:cubicBezTo>
                    <a:pt x="449" y="597"/>
                    <a:pt x="456" y="599"/>
                    <a:pt x="460" y="602"/>
                  </a:cubicBezTo>
                  <a:cubicBezTo>
                    <a:pt x="460" y="602"/>
                    <a:pt x="446" y="569"/>
                    <a:pt x="446" y="554"/>
                  </a:cubicBezTo>
                  <a:cubicBezTo>
                    <a:pt x="446" y="540"/>
                    <a:pt x="443" y="532"/>
                    <a:pt x="434" y="523"/>
                  </a:cubicBezTo>
                  <a:cubicBezTo>
                    <a:pt x="434" y="523"/>
                    <a:pt x="454" y="527"/>
                    <a:pt x="457" y="546"/>
                  </a:cubicBezTo>
                  <a:cubicBezTo>
                    <a:pt x="459" y="565"/>
                    <a:pt x="466" y="564"/>
                    <a:pt x="469" y="565"/>
                  </a:cubicBezTo>
                  <a:cubicBezTo>
                    <a:pt x="467" y="564"/>
                    <a:pt x="459" y="560"/>
                    <a:pt x="461" y="542"/>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9" name="ïšḷïḍe"/>
            <p:cNvSpPr/>
            <p:nvPr/>
          </p:nvSpPr>
          <p:spPr bwMode="auto">
            <a:xfrm>
              <a:off x="2992438" y="1906588"/>
              <a:ext cx="304800" cy="698500"/>
            </a:xfrm>
            <a:custGeom>
              <a:avLst/>
              <a:gdLst>
                <a:gd name="T0" fmla="*/ 284 w 296"/>
                <a:gd name="T1" fmla="*/ 188 h 677"/>
                <a:gd name="T2" fmla="*/ 254 w 296"/>
                <a:gd name="T3" fmla="*/ 171 h 677"/>
                <a:gd name="T4" fmla="*/ 235 w 296"/>
                <a:gd name="T5" fmla="*/ 0 h 677"/>
                <a:gd name="T6" fmla="*/ 0 w 296"/>
                <a:gd name="T7" fmla="*/ 223 h 677"/>
                <a:gd name="T8" fmla="*/ 35 w 296"/>
                <a:gd name="T9" fmla="*/ 433 h 677"/>
                <a:gd name="T10" fmla="*/ 94 w 296"/>
                <a:gd name="T11" fmla="*/ 368 h 677"/>
                <a:gd name="T12" fmla="*/ 113 w 296"/>
                <a:gd name="T13" fmla="*/ 402 h 677"/>
                <a:gd name="T14" fmla="*/ 127 w 296"/>
                <a:gd name="T15" fmla="*/ 484 h 677"/>
                <a:gd name="T16" fmla="*/ 126 w 296"/>
                <a:gd name="T17" fmla="*/ 484 h 677"/>
                <a:gd name="T18" fmla="*/ 102 w 296"/>
                <a:gd name="T19" fmla="*/ 507 h 677"/>
                <a:gd name="T20" fmla="*/ 105 w 296"/>
                <a:gd name="T21" fmla="*/ 517 h 677"/>
                <a:gd name="T22" fmla="*/ 99 w 296"/>
                <a:gd name="T23" fmla="*/ 545 h 677"/>
                <a:gd name="T24" fmla="*/ 84 w 296"/>
                <a:gd name="T25" fmla="*/ 601 h 677"/>
                <a:gd name="T26" fmla="*/ 78 w 296"/>
                <a:gd name="T27" fmla="*/ 629 h 677"/>
                <a:gd name="T28" fmla="*/ 85 w 296"/>
                <a:gd name="T29" fmla="*/ 607 h 677"/>
                <a:gd name="T30" fmla="*/ 85 w 296"/>
                <a:gd name="T31" fmla="*/ 637 h 677"/>
                <a:gd name="T32" fmla="*/ 80 w 296"/>
                <a:gd name="T33" fmla="*/ 663 h 677"/>
                <a:gd name="T34" fmla="*/ 90 w 296"/>
                <a:gd name="T35" fmla="*/ 641 h 677"/>
                <a:gd name="T36" fmla="*/ 95 w 296"/>
                <a:gd name="T37" fmla="*/ 617 h 677"/>
                <a:gd name="T38" fmla="*/ 101 w 296"/>
                <a:gd name="T39" fmla="*/ 653 h 677"/>
                <a:gd name="T40" fmla="*/ 113 w 296"/>
                <a:gd name="T41" fmla="*/ 677 h 677"/>
                <a:gd name="T42" fmla="*/ 104 w 296"/>
                <a:gd name="T43" fmla="*/ 638 h 677"/>
                <a:gd name="T44" fmla="*/ 102 w 296"/>
                <a:gd name="T45" fmla="*/ 617 h 677"/>
                <a:gd name="T46" fmla="*/ 119 w 296"/>
                <a:gd name="T47" fmla="*/ 649 h 677"/>
                <a:gd name="T48" fmla="*/ 132 w 296"/>
                <a:gd name="T49" fmla="*/ 676 h 677"/>
                <a:gd name="T50" fmla="*/ 125 w 296"/>
                <a:gd name="T51" fmla="*/ 645 h 677"/>
                <a:gd name="T52" fmla="*/ 119 w 296"/>
                <a:gd name="T53" fmla="*/ 620 h 677"/>
                <a:gd name="T54" fmla="*/ 138 w 296"/>
                <a:gd name="T55" fmla="*/ 646 h 677"/>
                <a:gd name="T56" fmla="*/ 146 w 296"/>
                <a:gd name="T57" fmla="*/ 666 h 677"/>
                <a:gd name="T58" fmla="*/ 140 w 296"/>
                <a:gd name="T59" fmla="*/ 634 h 677"/>
                <a:gd name="T60" fmla="*/ 132 w 296"/>
                <a:gd name="T61" fmla="*/ 615 h 677"/>
                <a:gd name="T62" fmla="*/ 132 w 296"/>
                <a:gd name="T63" fmla="*/ 590 h 677"/>
                <a:gd name="T64" fmla="*/ 143 w 296"/>
                <a:gd name="T65" fmla="*/ 555 h 677"/>
                <a:gd name="T66" fmla="*/ 142 w 296"/>
                <a:gd name="T67" fmla="*/ 524 h 677"/>
                <a:gd name="T68" fmla="*/ 150 w 296"/>
                <a:gd name="T69" fmla="*/ 507 h 677"/>
                <a:gd name="T70" fmla="*/ 137 w 296"/>
                <a:gd name="T71" fmla="*/ 486 h 677"/>
                <a:gd name="T72" fmla="*/ 100 w 296"/>
                <a:gd name="T73" fmla="*/ 367 h 677"/>
                <a:gd name="T74" fmla="*/ 98 w 296"/>
                <a:gd name="T75" fmla="*/ 363 h 677"/>
                <a:gd name="T76" fmla="*/ 111 w 296"/>
                <a:gd name="T77" fmla="*/ 348 h 677"/>
                <a:gd name="T78" fmla="*/ 185 w 296"/>
                <a:gd name="T79" fmla="*/ 384 h 677"/>
                <a:gd name="T80" fmla="*/ 244 w 296"/>
                <a:gd name="T81" fmla="*/ 352 h 677"/>
                <a:gd name="T82" fmla="*/ 294 w 296"/>
                <a:gd name="T83" fmla="*/ 251 h 677"/>
                <a:gd name="T84" fmla="*/ 284 w 296"/>
                <a:gd name="T85" fmla="*/ 188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 h="677">
                  <a:moveTo>
                    <a:pt x="284" y="188"/>
                  </a:moveTo>
                  <a:cubicBezTo>
                    <a:pt x="254" y="171"/>
                    <a:pt x="254" y="171"/>
                    <a:pt x="254" y="171"/>
                  </a:cubicBezTo>
                  <a:cubicBezTo>
                    <a:pt x="235" y="0"/>
                    <a:pt x="235" y="0"/>
                    <a:pt x="235" y="0"/>
                  </a:cubicBezTo>
                  <a:cubicBezTo>
                    <a:pt x="235" y="0"/>
                    <a:pt x="25" y="203"/>
                    <a:pt x="0" y="223"/>
                  </a:cubicBezTo>
                  <a:cubicBezTo>
                    <a:pt x="0" y="223"/>
                    <a:pt x="10" y="357"/>
                    <a:pt x="35" y="433"/>
                  </a:cubicBezTo>
                  <a:cubicBezTo>
                    <a:pt x="94" y="368"/>
                    <a:pt x="94" y="368"/>
                    <a:pt x="94" y="368"/>
                  </a:cubicBezTo>
                  <a:cubicBezTo>
                    <a:pt x="99" y="380"/>
                    <a:pt x="106" y="392"/>
                    <a:pt x="113" y="402"/>
                  </a:cubicBezTo>
                  <a:cubicBezTo>
                    <a:pt x="133" y="430"/>
                    <a:pt x="132" y="463"/>
                    <a:pt x="127" y="484"/>
                  </a:cubicBezTo>
                  <a:cubicBezTo>
                    <a:pt x="127" y="484"/>
                    <a:pt x="127" y="484"/>
                    <a:pt x="126" y="484"/>
                  </a:cubicBezTo>
                  <a:cubicBezTo>
                    <a:pt x="113" y="484"/>
                    <a:pt x="102" y="494"/>
                    <a:pt x="102" y="507"/>
                  </a:cubicBezTo>
                  <a:cubicBezTo>
                    <a:pt x="102" y="511"/>
                    <a:pt x="103" y="514"/>
                    <a:pt x="105" y="517"/>
                  </a:cubicBezTo>
                  <a:cubicBezTo>
                    <a:pt x="102" y="523"/>
                    <a:pt x="99" y="531"/>
                    <a:pt x="99" y="545"/>
                  </a:cubicBezTo>
                  <a:cubicBezTo>
                    <a:pt x="99" y="571"/>
                    <a:pt x="95" y="588"/>
                    <a:pt x="84" y="601"/>
                  </a:cubicBezTo>
                  <a:cubicBezTo>
                    <a:pt x="73" y="615"/>
                    <a:pt x="78" y="635"/>
                    <a:pt x="78" y="629"/>
                  </a:cubicBezTo>
                  <a:cubicBezTo>
                    <a:pt x="78" y="629"/>
                    <a:pt x="76" y="614"/>
                    <a:pt x="85" y="607"/>
                  </a:cubicBezTo>
                  <a:cubicBezTo>
                    <a:pt x="85" y="607"/>
                    <a:pt x="82" y="621"/>
                    <a:pt x="85" y="637"/>
                  </a:cubicBezTo>
                  <a:cubicBezTo>
                    <a:pt x="88" y="653"/>
                    <a:pt x="86" y="657"/>
                    <a:pt x="80" y="663"/>
                  </a:cubicBezTo>
                  <a:cubicBezTo>
                    <a:pt x="80" y="663"/>
                    <a:pt x="94" y="656"/>
                    <a:pt x="90" y="641"/>
                  </a:cubicBezTo>
                  <a:cubicBezTo>
                    <a:pt x="86" y="626"/>
                    <a:pt x="95" y="617"/>
                    <a:pt x="95" y="617"/>
                  </a:cubicBezTo>
                  <a:cubicBezTo>
                    <a:pt x="95" y="617"/>
                    <a:pt x="93" y="636"/>
                    <a:pt x="101" y="653"/>
                  </a:cubicBezTo>
                  <a:cubicBezTo>
                    <a:pt x="109" y="669"/>
                    <a:pt x="113" y="677"/>
                    <a:pt x="113" y="677"/>
                  </a:cubicBezTo>
                  <a:cubicBezTo>
                    <a:pt x="113" y="677"/>
                    <a:pt x="106" y="648"/>
                    <a:pt x="104" y="638"/>
                  </a:cubicBezTo>
                  <a:cubicBezTo>
                    <a:pt x="102" y="628"/>
                    <a:pt x="102" y="617"/>
                    <a:pt x="102" y="617"/>
                  </a:cubicBezTo>
                  <a:cubicBezTo>
                    <a:pt x="102" y="617"/>
                    <a:pt x="117" y="632"/>
                    <a:pt x="119" y="649"/>
                  </a:cubicBezTo>
                  <a:cubicBezTo>
                    <a:pt x="121" y="666"/>
                    <a:pt x="122" y="670"/>
                    <a:pt x="132" y="676"/>
                  </a:cubicBezTo>
                  <a:cubicBezTo>
                    <a:pt x="132" y="676"/>
                    <a:pt x="123" y="655"/>
                    <a:pt x="125" y="645"/>
                  </a:cubicBezTo>
                  <a:cubicBezTo>
                    <a:pt x="127" y="635"/>
                    <a:pt x="119" y="623"/>
                    <a:pt x="119" y="620"/>
                  </a:cubicBezTo>
                  <a:cubicBezTo>
                    <a:pt x="118" y="617"/>
                    <a:pt x="134" y="626"/>
                    <a:pt x="138" y="646"/>
                  </a:cubicBezTo>
                  <a:cubicBezTo>
                    <a:pt x="146" y="666"/>
                    <a:pt x="146" y="666"/>
                    <a:pt x="146" y="666"/>
                  </a:cubicBezTo>
                  <a:cubicBezTo>
                    <a:pt x="146" y="666"/>
                    <a:pt x="141" y="644"/>
                    <a:pt x="140" y="634"/>
                  </a:cubicBezTo>
                  <a:cubicBezTo>
                    <a:pt x="139" y="625"/>
                    <a:pt x="134" y="618"/>
                    <a:pt x="132" y="615"/>
                  </a:cubicBezTo>
                  <a:cubicBezTo>
                    <a:pt x="130" y="611"/>
                    <a:pt x="131" y="599"/>
                    <a:pt x="132" y="590"/>
                  </a:cubicBezTo>
                  <a:cubicBezTo>
                    <a:pt x="134" y="582"/>
                    <a:pt x="144" y="563"/>
                    <a:pt x="143" y="555"/>
                  </a:cubicBezTo>
                  <a:cubicBezTo>
                    <a:pt x="143" y="549"/>
                    <a:pt x="143" y="533"/>
                    <a:pt x="142" y="524"/>
                  </a:cubicBezTo>
                  <a:cubicBezTo>
                    <a:pt x="147" y="520"/>
                    <a:pt x="150" y="514"/>
                    <a:pt x="150" y="507"/>
                  </a:cubicBezTo>
                  <a:cubicBezTo>
                    <a:pt x="150" y="498"/>
                    <a:pt x="145" y="490"/>
                    <a:pt x="137" y="486"/>
                  </a:cubicBezTo>
                  <a:cubicBezTo>
                    <a:pt x="141" y="463"/>
                    <a:pt x="136" y="429"/>
                    <a:pt x="100" y="367"/>
                  </a:cubicBezTo>
                  <a:cubicBezTo>
                    <a:pt x="99" y="365"/>
                    <a:pt x="99" y="364"/>
                    <a:pt x="98" y="363"/>
                  </a:cubicBezTo>
                  <a:cubicBezTo>
                    <a:pt x="111" y="348"/>
                    <a:pt x="111" y="348"/>
                    <a:pt x="111" y="348"/>
                  </a:cubicBezTo>
                  <a:cubicBezTo>
                    <a:pt x="185" y="384"/>
                    <a:pt x="185" y="384"/>
                    <a:pt x="185" y="384"/>
                  </a:cubicBezTo>
                  <a:cubicBezTo>
                    <a:pt x="185" y="384"/>
                    <a:pt x="222" y="376"/>
                    <a:pt x="244" y="352"/>
                  </a:cubicBezTo>
                  <a:cubicBezTo>
                    <a:pt x="266" y="327"/>
                    <a:pt x="293" y="279"/>
                    <a:pt x="294" y="251"/>
                  </a:cubicBezTo>
                  <a:cubicBezTo>
                    <a:pt x="296" y="222"/>
                    <a:pt x="284" y="188"/>
                    <a:pt x="284" y="188"/>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0" name="ïṣļiḓe"/>
            <p:cNvSpPr/>
            <p:nvPr/>
          </p:nvSpPr>
          <p:spPr bwMode="auto">
            <a:xfrm>
              <a:off x="3813175" y="2522538"/>
              <a:ext cx="717550" cy="522288"/>
            </a:xfrm>
            <a:custGeom>
              <a:avLst/>
              <a:gdLst>
                <a:gd name="T0" fmla="*/ 562 w 695"/>
                <a:gd name="T1" fmla="*/ 118 h 507"/>
                <a:gd name="T2" fmla="*/ 568 w 695"/>
                <a:gd name="T3" fmla="*/ 92 h 507"/>
                <a:gd name="T4" fmla="*/ 445 w 695"/>
                <a:gd name="T5" fmla="*/ 26 h 507"/>
                <a:gd name="T6" fmla="*/ 349 w 695"/>
                <a:gd name="T7" fmla="*/ 0 h 507"/>
                <a:gd name="T8" fmla="*/ 267 w 695"/>
                <a:gd name="T9" fmla="*/ 250 h 507"/>
                <a:gd name="T10" fmla="*/ 266 w 695"/>
                <a:gd name="T11" fmla="*/ 250 h 507"/>
                <a:gd name="T12" fmla="*/ 107 w 695"/>
                <a:gd name="T13" fmla="*/ 292 h 507"/>
                <a:gd name="T14" fmla="*/ 93 w 695"/>
                <a:gd name="T15" fmla="*/ 288 h 507"/>
                <a:gd name="T16" fmla="*/ 73 w 695"/>
                <a:gd name="T17" fmla="*/ 298 h 507"/>
                <a:gd name="T18" fmla="*/ 44 w 695"/>
                <a:gd name="T19" fmla="*/ 401 h 507"/>
                <a:gd name="T20" fmla="*/ 158 w 695"/>
                <a:gd name="T21" fmla="*/ 457 h 507"/>
                <a:gd name="T22" fmla="*/ 216 w 695"/>
                <a:gd name="T23" fmla="*/ 468 h 507"/>
                <a:gd name="T24" fmla="*/ 153 w 695"/>
                <a:gd name="T25" fmla="*/ 449 h 507"/>
                <a:gd name="T26" fmla="*/ 206 w 695"/>
                <a:gd name="T27" fmla="*/ 428 h 507"/>
                <a:gd name="T28" fmla="*/ 250 w 695"/>
                <a:gd name="T29" fmla="*/ 438 h 507"/>
                <a:gd name="T30" fmla="*/ 174 w 695"/>
                <a:gd name="T31" fmla="*/ 418 h 507"/>
                <a:gd name="T32" fmla="*/ 140 w 695"/>
                <a:gd name="T33" fmla="*/ 410 h 507"/>
                <a:gd name="T34" fmla="*/ 205 w 695"/>
                <a:gd name="T35" fmla="*/ 398 h 507"/>
                <a:gd name="T36" fmla="*/ 215 w 695"/>
                <a:gd name="T37" fmla="*/ 365 h 507"/>
                <a:gd name="T38" fmla="*/ 177 w 695"/>
                <a:gd name="T39" fmla="*/ 397 h 507"/>
                <a:gd name="T40" fmla="*/ 143 w 695"/>
                <a:gd name="T41" fmla="*/ 388 h 507"/>
                <a:gd name="T42" fmla="*/ 115 w 695"/>
                <a:gd name="T43" fmla="*/ 378 h 507"/>
                <a:gd name="T44" fmla="*/ 94 w 695"/>
                <a:gd name="T45" fmla="*/ 358 h 507"/>
                <a:gd name="T46" fmla="*/ 111 w 695"/>
                <a:gd name="T47" fmla="*/ 329 h 507"/>
                <a:gd name="T48" fmla="*/ 117 w 695"/>
                <a:gd name="T49" fmla="*/ 312 h 507"/>
                <a:gd name="T50" fmla="*/ 112 w 695"/>
                <a:gd name="T51" fmla="*/ 297 h 507"/>
                <a:gd name="T52" fmla="*/ 145 w 695"/>
                <a:gd name="T53" fmla="*/ 283 h 507"/>
                <a:gd name="T54" fmla="*/ 267 w 695"/>
                <a:gd name="T55" fmla="*/ 252 h 507"/>
                <a:gd name="T56" fmla="*/ 235 w 695"/>
                <a:gd name="T57" fmla="*/ 393 h 507"/>
                <a:gd name="T58" fmla="*/ 332 w 695"/>
                <a:gd name="T59" fmla="*/ 455 h 507"/>
                <a:gd name="T60" fmla="*/ 495 w 695"/>
                <a:gd name="T61" fmla="*/ 507 h 507"/>
                <a:gd name="T62" fmla="*/ 514 w 695"/>
                <a:gd name="T63" fmla="*/ 406 h 507"/>
                <a:gd name="T64" fmla="*/ 598 w 695"/>
                <a:gd name="T65" fmla="*/ 376 h 507"/>
                <a:gd name="T66" fmla="*/ 686 w 695"/>
                <a:gd name="T67" fmla="*/ 217 h 507"/>
                <a:gd name="T68" fmla="*/ 695 w 695"/>
                <a:gd name="T69" fmla="*/ 191 h 507"/>
                <a:gd name="T70" fmla="*/ 562 w 695"/>
                <a:gd name="T71" fmla="*/ 11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5" h="507">
                  <a:moveTo>
                    <a:pt x="562" y="118"/>
                  </a:moveTo>
                  <a:cubicBezTo>
                    <a:pt x="568" y="92"/>
                    <a:pt x="568" y="92"/>
                    <a:pt x="568" y="92"/>
                  </a:cubicBezTo>
                  <a:cubicBezTo>
                    <a:pt x="568" y="92"/>
                    <a:pt x="500" y="37"/>
                    <a:pt x="445" y="26"/>
                  </a:cubicBezTo>
                  <a:cubicBezTo>
                    <a:pt x="391" y="16"/>
                    <a:pt x="349" y="0"/>
                    <a:pt x="349" y="0"/>
                  </a:cubicBezTo>
                  <a:cubicBezTo>
                    <a:pt x="349" y="0"/>
                    <a:pt x="301" y="137"/>
                    <a:pt x="267" y="250"/>
                  </a:cubicBezTo>
                  <a:cubicBezTo>
                    <a:pt x="267" y="250"/>
                    <a:pt x="267" y="250"/>
                    <a:pt x="266" y="250"/>
                  </a:cubicBezTo>
                  <a:cubicBezTo>
                    <a:pt x="187" y="265"/>
                    <a:pt x="134" y="276"/>
                    <a:pt x="107" y="292"/>
                  </a:cubicBezTo>
                  <a:cubicBezTo>
                    <a:pt x="103" y="289"/>
                    <a:pt x="98" y="288"/>
                    <a:pt x="93" y="288"/>
                  </a:cubicBezTo>
                  <a:cubicBezTo>
                    <a:pt x="85" y="288"/>
                    <a:pt x="77" y="292"/>
                    <a:pt x="73" y="298"/>
                  </a:cubicBezTo>
                  <a:cubicBezTo>
                    <a:pt x="59" y="302"/>
                    <a:pt x="0" y="321"/>
                    <a:pt x="44" y="401"/>
                  </a:cubicBezTo>
                  <a:cubicBezTo>
                    <a:pt x="94" y="492"/>
                    <a:pt x="121" y="467"/>
                    <a:pt x="158" y="457"/>
                  </a:cubicBezTo>
                  <a:cubicBezTo>
                    <a:pt x="196" y="446"/>
                    <a:pt x="211" y="462"/>
                    <a:pt x="216" y="468"/>
                  </a:cubicBezTo>
                  <a:cubicBezTo>
                    <a:pt x="216" y="468"/>
                    <a:pt x="206" y="437"/>
                    <a:pt x="153" y="449"/>
                  </a:cubicBezTo>
                  <a:cubicBezTo>
                    <a:pt x="153" y="449"/>
                    <a:pt x="194" y="435"/>
                    <a:pt x="206" y="428"/>
                  </a:cubicBezTo>
                  <a:cubicBezTo>
                    <a:pt x="218" y="421"/>
                    <a:pt x="243" y="431"/>
                    <a:pt x="250" y="438"/>
                  </a:cubicBezTo>
                  <a:cubicBezTo>
                    <a:pt x="243" y="429"/>
                    <a:pt x="209" y="395"/>
                    <a:pt x="174" y="418"/>
                  </a:cubicBezTo>
                  <a:cubicBezTo>
                    <a:pt x="171" y="420"/>
                    <a:pt x="149" y="412"/>
                    <a:pt x="140" y="410"/>
                  </a:cubicBezTo>
                  <a:cubicBezTo>
                    <a:pt x="140" y="410"/>
                    <a:pt x="187" y="400"/>
                    <a:pt x="205" y="398"/>
                  </a:cubicBezTo>
                  <a:cubicBezTo>
                    <a:pt x="222" y="397"/>
                    <a:pt x="217" y="376"/>
                    <a:pt x="215" y="365"/>
                  </a:cubicBezTo>
                  <a:cubicBezTo>
                    <a:pt x="215" y="365"/>
                    <a:pt x="209" y="394"/>
                    <a:pt x="177" y="397"/>
                  </a:cubicBezTo>
                  <a:cubicBezTo>
                    <a:pt x="146" y="399"/>
                    <a:pt x="147" y="392"/>
                    <a:pt x="143" y="388"/>
                  </a:cubicBezTo>
                  <a:cubicBezTo>
                    <a:pt x="138" y="383"/>
                    <a:pt x="126" y="382"/>
                    <a:pt x="115" y="378"/>
                  </a:cubicBezTo>
                  <a:cubicBezTo>
                    <a:pt x="103" y="375"/>
                    <a:pt x="89" y="367"/>
                    <a:pt x="94" y="358"/>
                  </a:cubicBezTo>
                  <a:cubicBezTo>
                    <a:pt x="98" y="350"/>
                    <a:pt x="115" y="341"/>
                    <a:pt x="111" y="329"/>
                  </a:cubicBezTo>
                  <a:cubicBezTo>
                    <a:pt x="115" y="324"/>
                    <a:pt x="117" y="319"/>
                    <a:pt x="117" y="312"/>
                  </a:cubicBezTo>
                  <a:cubicBezTo>
                    <a:pt x="117" y="306"/>
                    <a:pt x="115" y="301"/>
                    <a:pt x="112" y="297"/>
                  </a:cubicBezTo>
                  <a:cubicBezTo>
                    <a:pt x="120" y="292"/>
                    <a:pt x="131" y="287"/>
                    <a:pt x="145" y="283"/>
                  </a:cubicBezTo>
                  <a:cubicBezTo>
                    <a:pt x="170" y="275"/>
                    <a:pt x="229" y="260"/>
                    <a:pt x="267" y="252"/>
                  </a:cubicBezTo>
                  <a:cubicBezTo>
                    <a:pt x="247" y="319"/>
                    <a:pt x="232" y="377"/>
                    <a:pt x="235" y="393"/>
                  </a:cubicBezTo>
                  <a:cubicBezTo>
                    <a:pt x="235" y="393"/>
                    <a:pt x="318" y="446"/>
                    <a:pt x="332" y="455"/>
                  </a:cubicBezTo>
                  <a:cubicBezTo>
                    <a:pt x="347" y="465"/>
                    <a:pt x="495" y="507"/>
                    <a:pt x="495" y="507"/>
                  </a:cubicBezTo>
                  <a:cubicBezTo>
                    <a:pt x="514" y="406"/>
                    <a:pt x="514" y="406"/>
                    <a:pt x="514" y="406"/>
                  </a:cubicBezTo>
                  <a:cubicBezTo>
                    <a:pt x="514" y="406"/>
                    <a:pt x="583" y="393"/>
                    <a:pt x="598" y="376"/>
                  </a:cubicBezTo>
                  <a:cubicBezTo>
                    <a:pt x="614" y="360"/>
                    <a:pt x="677" y="243"/>
                    <a:pt x="686" y="217"/>
                  </a:cubicBezTo>
                  <a:cubicBezTo>
                    <a:pt x="695" y="191"/>
                    <a:pt x="695" y="191"/>
                    <a:pt x="695" y="191"/>
                  </a:cubicBezTo>
                  <a:lnTo>
                    <a:pt x="562" y="118"/>
                  </a:ln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1" name="iṣľiďe"/>
            <p:cNvSpPr/>
            <p:nvPr/>
          </p:nvSpPr>
          <p:spPr bwMode="auto">
            <a:xfrm>
              <a:off x="6076950" y="1447800"/>
              <a:ext cx="492125" cy="601663"/>
            </a:xfrm>
            <a:custGeom>
              <a:avLst/>
              <a:gdLst>
                <a:gd name="T0" fmla="*/ 382 w 478"/>
                <a:gd name="T1" fmla="*/ 220 h 583"/>
                <a:gd name="T2" fmla="*/ 382 w 478"/>
                <a:gd name="T3" fmla="*/ 205 h 583"/>
                <a:gd name="T4" fmla="*/ 475 w 478"/>
                <a:gd name="T5" fmla="*/ 105 h 583"/>
                <a:gd name="T6" fmla="*/ 237 w 478"/>
                <a:gd name="T7" fmla="*/ 280 h 583"/>
                <a:gd name="T8" fmla="*/ 210 w 478"/>
                <a:gd name="T9" fmla="*/ 191 h 583"/>
                <a:gd name="T10" fmla="*/ 236 w 478"/>
                <a:gd name="T11" fmla="*/ 134 h 583"/>
                <a:gd name="T12" fmla="*/ 251 w 478"/>
                <a:gd name="T13" fmla="*/ 141 h 583"/>
                <a:gd name="T14" fmla="*/ 267 w 478"/>
                <a:gd name="T15" fmla="*/ 132 h 583"/>
                <a:gd name="T16" fmla="*/ 280 w 478"/>
                <a:gd name="T17" fmla="*/ 100 h 583"/>
                <a:gd name="T18" fmla="*/ 301 w 478"/>
                <a:gd name="T19" fmla="*/ 71 h 583"/>
                <a:gd name="T20" fmla="*/ 335 w 478"/>
                <a:gd name="T21" fmla="*/ 40 h 583"/>
                <a:gd name="T22" fmla="*/ 303 w 478"/>
                <a:gd name="T23" fmla="*/ 55 h 583"/>
                <a:gd name="T24" fmla="*/ 323 w 478"/>
                <a:gd name="T25" fmla="*/ 38 h 583"/>
                <a:gd name="T26" fmla="*/ 333 w 478"/>
                <a:gd name="T27" fmla="*/ 26 h 583"/>
                <a:gd name="T28" fmla="*/ 330 w 478"/>
                <a:gd name="T29" fmla="*/ 11 h 583"/>
                <a:gd name="T30" fmla="*/ 319 w 478"/>
                <a:gd name="T31" fmla="*/ 18 h 583"/>
                <a:gd name="T32" fmla="*/ 326 w 478"/>
                <a:gd name="T33" fmla="*/ 10 h 583"/>
                <a:gd name="T34" fmla="*/ 316 w 478"/>
                <a:gd name="T35" fmla="*/ 3 h 583"/>
                <a:gd name="T36" fmla="*/ 314 w 478"/>
                <a:gd name="T37" fmla="*/ 6 h 583"/>
                <a:gd name="T38" fmla="*/ 300 w 478"/>
                <a:gd name="T39" fmla="*/ 26 h 583"/>
                <a:gd name="T40" fmla="*/ 308 w 478"/>
                <a:gd name="T41" fmla="*/ 10 h 583"/>
                <a:gd name="T42" fmla="*/ 310 w 478"/>
                <a:gd name="T43" fmla="*/ 0 h 583"/>
                <a:gd name="T44" fmla="*/ 294 w 478"/>
                <a:gd name="T45" fmla="*/ 26 h 583"/>
                <a:gd name="T46" fmla="*/ 267 w 478"/>
                <a:gd name="T47" fmla="*/ 49 h 583"/>
                <a:gd name="T48" fmla="*/ 262 w 478"/>
                <a:gd name="T49" fmla="*/ 84 h 583"/>
                <a:gd name="T50" fmla="*/ 254 w 478"/>
                <a:gd name="T51" fmla="*/ 104 h 583"/>
                <a:gd name="T52" fmla="*/ 251 w 478"/>
                <a:gd name="T53" fmla="*/ 104 h 583"/>
                <a:gd name="T54" fmla="*/ 232 w 478"/>
                <a:gd name="T55" fmla="*/ 123 h 583"/>
                <a:gd name="T56" fmla="*/ 232 w 478"/>
                <a:gd name="T57" fmla="*/ 127 h 583"/>
                <a:gd name="T58" fmla="*/ 209 w 478"/>
                <a:gd name="T59" fmla="*/ 152 h 583"/>
                <a:gd name="T60" fmla="*/ 235 w 478"/>
                <a:gd name="T61" fmla="*/ 281 h 583"/>
                <a:gd name="T62" fmla="*/ 197 w 478"/>
                <a:gd name="T63" fmla="*/ 309 h 583"/>
                <a:gd name="T64" fmla="*/ 0 w 478"/>
                <a:gd name="T65" fmla="*/ 491 h 583"/>
                <a:gd name="T66" fmla="*/ 129 w 478"/>
                <a:gd name="T67" fmla="*/ 420 h 583"/>
                <a:gd name="T68" fmla="*/ 220 w 478"/>
                <a:gd name="T69" fmla="*/ 583 h 583"/>
                <a:gd name="T70" fmla="*/ 245 w 478"/>
                <a:gd name="T71" fmla="*/ 559 h 583"/>
                <a:gd name="T72" fmla="*/ 247 w 478"/>
                <a:gd name="T73" fmla="*/ 505 h 583"/>
                <a:gd name="T74" fmla="*/ 268 w 478"/>
                <a:gd name="T75" fmla="*/ 540 h 583"/>
                <a:gd name="T76" fmla="*/ 304 w 478"/>
                <a:gd name="T77" fmla="*/ 497 h 583"/>
                <a:gd name="T78" fmla="*/ 478 w 478"/>
                <a:gd name="T79" fmla="*/ 314 h 583"/>
                <a:gd name="T80" fmla="*/ 382 w 478"/>
                <a:gd name="T81" fmla="*/ 22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583">
                  <a:moveTo>
                    <a:pt x="382" y="220"/>
                  </a:moveTo>
                  <a:cubicBezTo>
                    <a:pt x="382" y="205"/>
                    <a:pt x="382" y="205"/>
                    <a:pt x="382" y="205"/>
                  </a:cubicBezTo>
                  <a:cubicBezTo>
                    <a:pt x="475" y="105"/>
                    <a:pt x="475" y="105"/>
                    <a:pt x="475" y="105"/>
                  </a:cubicBezTo>
                  <a:cubicBezTo>
                    <a:pt x="237" y="280"/>
                    <a:pt x="237" y="280"/>
                    <a:pt x="237" y="280"/>
                  </a:cubicBezTo>
                  <a:cubicBezTo>
                    <a:pt x="227" y="258"/>
                    <a:pt x="217" y="224"/>
                    <a:pt x="210" y="191"/>
                  </a:cubicBezTo>
                  <a:cubicBezTo>
                    <a:pt x="205" y="167"/>
                    <a:pt x="221" y="147"/>
                    <a:pt x="236" y="134"/>
                  </a:cubicBezTo>
                  <a:cubicBezTo>
                    <a:pt x="239" y="139"/>
                    <a:pt x="245" y="141"/>
                    <a:pt x="251" y="141"/>
                  </a:cubicBezTo>
                  <a:cubicBezTo>
                    <a:pt x="258" y="141"/>
                    <a:pt x="264" y="138"/>
                    <a:pt x="267" y="132"/>
                  </a:cubicBezTo>
                  <a:cubicBezTo>
                    <a:pt x="275" y="127"/>
                    <a:pt x="275" y="105"/>
                    <a:pt x="280" y="100"/>
                  </a:cubicBezTo>
                  <a:cubicBezTo>
                    <a:pt x="284" y="93"/>
                    <a:pt x="290" y="87"/>
                    <a:pt x="301" y="71"/>
                  </a:cubicBezTo>
                  <a:cubicBezTo>
                    <a:pt x="311" y="56"/>
                    <a:pt x="335" y="40"/>
                    <a:pt x="335" y="40"/>
                  </a:cubicBezTo>
                  <a:cubicBezTo>
                    <a:pt x="325" y="39"/>
                    <a:pt x="302" y="56"/>
                    <a:pt x="303" y="55"/>
                  </a:cubicBezTo>
                  <a:cubicBezTo>
                    <a:pt x="304" y="53"/>
                    <a:pt x="316" y="40"/>
                    <a:pt x="323" y="38"/>
                  </a:cubicBezTo>
                  <a:cubicBezTo>
                    <a:pt x="330" y="35"/>
                    <a:pt x="333" y="33"/>
                    <a:pt x="333" y="26"/>
                  </a:cubicBezTo>
                  <a:cubicBezTo>
                    <a:pt x="332" y="20"/>
                    <a:pt x="330" y="11"/>
                    <a:pt x="330" y="11"/>
                  </a:cubicBezTo>
                  <a:cubicBezTo>
                    <a:pt x="330" y="11"/>
                    <a:pt x="317" y="19"/>
                    <a:pt x="319" y="18"/>
                  </a:cubicBezTo>
                  <a:cubicBezTo>
                    <a:pt x="320" y="16"/>
                    <a:pt x="326" y="10"/>
                    <a:pt x="326" y="10"/>
                  </a:cubicBezTo>
                  <a:cubicBezTo>
                    <a:pt x="316" y="3"/>
                    <a:pt x="316" y="3"/>
                    <a:pt x="316" y="3"/>
                  </a:cubicBezTo>
                  <a:cubicBezTo>
                    <a:pt x="314" y="6"/>
                    <a:pt x="314" y="6"/>
                    <a:pt x="314" y="6"/>
                  </a:cubicBezTo>
                  <a:cubicBezTo>
                    <a:pt x="314" y="6"/>
                    <a:pt x="305" y="18"/>
                    <a:pt x="300" y="26"/>
                  </a:cubicBezTo>
                  <a:cubicBezTo>
                    <a:pt x="303" y="20"/>
                    <a:pt x="306" y="13"/>
                    <a:pt x="308" y="10"/>
                  </a:cubicBezTo>
                  <a:cubicBezTo>
                    <a:pt x="310" y="4"/>
                    <a:pt x="310" y="0"/>
                    <a:pt x="310" y="0"/>
                  </a:cubicBezTo>
                  <a:cubicBezTo>
                    <a:pt x="310" y="0"/>
                    <a:pt x="300" y="18"/>
                    <a:pt x="294" y="26"/>
                  </a:cubicBezTo>
                  <a:cubicBezTo>
                    <a:pt x="288" y="35"/>
                    <a:pt x="279" y="35"/>
                    <a:pt x="267" y="49"/>
                  </a:cubicBezTo>
                  <a:cubicBezTo>
                    <a:pt x="254" y="63"/>
                    <a:pt x="260" y="71"/>
                    <a:pt x="262" y="84"/>
                  </a:cubicBezTo>
                  <a:cubicBezTo>
                    <a:pt x="263" y="92"/>
                    <a:pt x="258" y="100"/>
                    <a:pt x="254" y="104"/>
                  </a:cubicBezTo>
                  <a:cubicBezTo>
                    <a:pt x="253" y="104"/>
                    <a:pt x="252" y="104"/>
                    <a:pt x="251" y="104"/>
                  </a:cubicBezTo>
                  <a:cubicBezTo>
                    <a:pt x="240" y="104"/>
                    <a:pt x="232" y="112"/>
                    <a:pt x="232" y="123"/>
                  </a:cubicBezTo>
                  <a:cubicBezTo>
                    <a:pt x="232" y="124"/>
                    <a:pt x="232" y="126"/>
                    <a:pt x="232" y="127"/>
                  </a:cubicBezTo>
                  <a:cubicBezTo>
                    <a:pt x="225" y="130"/>
                    <a:pt x="217" y="137"/>
                    <a:pt x="209" y="152"/>
                  </a:cubicBezTo>
                  <a:cubicBezTo>
                    <a:pt x="187" y="197"/>
                    <a:pt x="217" y="254"/>
                    <a:pt x="235" y="281"/>
                  </a:cubicBezTo>
                  <a:cubicBezTo>
                    <a:pt x="197" y="309"/>
                    <a:pt x="197" y="309"/>
                    <a:pt x="197" y="309"/>
                  </a:cubicBezTo>
                  <a:cubicBezTo>
                    <a:pt x="0" y="491"/>
                    <a:pt x="0" y="491"/>
                    <a:pt x="0" y="491"/>
                  </a:cubicBezTo>
                  <a:cubicBezTo>
                    <a:pt x="129" y="420"/>
                    <a:pt x="129" y="420"/>
                    <a:pt x="129" y="420"/>
                  </a:cubicBezTo>
                  <a:cubicBezTo>
                    <a:pt x="139" y="473"/>
                    <a:pt x="220" y="583"/>
                    <a:pt x="220" y="583"/>
                  </a:cubicBezTo>
                  <a:cubicBezTo>
                    <a:pt x="245" y="559"/>
                    <a:pt x="245" y="559"/>
                    <a:pt x="245" y="559"/>
                  </a:cubicBezTo>
                  <a:cubicBezTo>
                    <a:pt x="245" y="559"/>
                    <a:pt x="245" y="509"/>
                    <a:pt x="247" y="505"/>
                  </a:cubicBezTo>
                  <a:cubicBezTo>
                    <a:pt x="248" y="500"/>
                    <a:pt x="268" y="540"/>
                    <a:pt x="268" y="540"/>
                  </a:cubicBezTo>
                  <a:cubicBezTo>
                    <a:pt x="268" y="540"/>
                    <a:pt x="297" y="511"/>
                    <a:pt x="304" y="497"/>
                  </a:cubicBezTo>
                  <a:cubicBezTo>
                    <a:pt x="312" y="484"/>
                    <a:pt x="478" y="314"/>
                    <a:pt x="478" y="314"/>
                  </a:cubicBezTo>
                  <a:lnTo>
                    <a:pt x="382" y="220"/>
                  </a:ln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 name="íšľíḋè"/>
            <p:cNvSpPr/>
            <p:nvPr/>
          </p:nvSpPr>
          <p:spPr bwMode="auto">
            <a:xfrm>
              <a:off x="8307388" y="2066925"/>
              <a:ext cx="534988" cy="708025"/>
            </a:xfrm>
            <a:custGeom>
              <a:avLst/>
              <a:gdLst>
                <a:gd name="T0" fmla="*/ 508 w 518"/>
                <a:gd name="T1" fmla="*/ 261 h 686"/>
                <a:gd name="T2" fmla="*/ 455 w 518"/>
                <a:gd name="T3" fmla="*/ 309 h 686"/>
                <a:gd name="T4" fmla="*/ 490 w 518"/>
                <a:gd name="T5" fmla="*/ 241 h 686"/>
                <a:gd name="T6" fmla="*/ 328 w 518"/>
                <a:gd name="T7" fmla="*/ 227 h 686"/>
                <a:gd name="T8" fmla="*/ 251 w 518"/>
                <a:gd name="T9" fmla="*/ 273 h 686"/>
                <a:gd name="T10" fmla="*/ 92 w 518"/>
                <a:gd name="T11" fmla="*/ 198 h 686"/>
                <a:gd name="T12" fmla="*/ 110 w 518"/>
                <a:gd name="T13" fmla="*/ 384 h 686"/>
                <a:gd name="T14" fmla="*/ 60 w 518"/>
                <a:gd name="T15" fmla="*/ 280 h 686"/>
                <a:gd name="T16" fmla="*/ 60 w 518"/>
                <a:gd name="T17" fmla="*/ 196 h 686"/>
                <a:gd name="T18" fmla="*/ 68 w 518"/>
                <a:gd name="T19" fmla="*/ 179 h 686"/>
                <a:gd name="T20" fmla="*/ 62 w 518"/>
                <a:gd name="T21" fmla="*/ 164 h 686"/>
                <a:gd name="T22" fmla="*/ 53 w 518"/>
                <a:gd name="T23" fmla="*/ 102 h 686"/>
                <a:gd name="T24" fmla="*/ 72 w 518"/>
                <a:gd name="T25" fmla="*/ 20 h 686"/>
                <a:gd name="T26" fmla="*/ 40 w 518"/>
                <a:gd name="T27" fmla="*/ 98 h 686"/>
                <a:gd name="T28" fmla="*/ 50 w 518"/>
                <a:gd name="T29" fmla="*/ 47 h 686"/>
                <a:gd name="T30" fmla="*/ 59 w 518"/>
                <a:gd name="T31" fmla="*/ 8 h 686"/>
                <a:gd name="T32" fmla="*/ 34 w 518"/>
                <a:gd name="T33" fmla="*/ 9 h 686"/>
                <a:gd name="T34" fmla="*/ 34 w 518"/>
                <a:gd name="T35" fmla="*/ 25 h 686"/>
                <a:gd name="T36" fmla="*/ 27 w 518"/>
                <a:gd name="T37" fmla="*/ 8 h 686"/>
                <a:gd name="T38" fmla="*/ 19 w 518"/>
                <a:gd name="T39" fmla="*/ 12 h 686"/>
                <a:gd name="T40" fmla="*/ 20 w 518"/>
                <a:gd name="T41" fmla="*/ 42 h 686"/>
                <a:gd name="T42" fmla="*/ 10 w 518"/>
                <a:gd name="T43" fmla="*/ 13 h 686"/>
                <a:gd name="T44" fmla="*/ 11 w 518"/>
                <a:gd name="T45" fmla="*/ 15 h 686"/>
                <a:gd name="T46" fmla="*/ 7 w 518"/>
                <a:gd name="T47" fmla="*/ 112 h 686"/>
                <a:gd name="T48" fmla="*/ 22 w 518"/>
                <a:gd name="T49" fmla="*/ 174 h 686"/>
                <a:gd name="T50" fmla="*/ 22 w 518"/>
                <a:gd name="T51" fmla="*/ 179 h 686"/>
                <a:gd name="T52" fmla="*/ 45 w 518"/>
                <a:gd name="T53" fmla="*/ 202 h 686"/>
                <a:gd name="T54" fmla="*/ 56 w 518"/>
                <a:gd name="T55" fmla="*/ 199 h 686"/>
                <a:gd name="T56" fmla="*/ 56 w 518"/>
                <a:gd name="T57" fmla="*/ 215 h 686"/>
                <a:gd name="T58" fmla="*/ 72 w 518"/>
                <a:gd name="T59" fmla="*/ 358 h 686"/>
                <a:gd name="T60" fmla="*/ 111 w 518"/>
                <a:gd name="T61" fmla="*/ 388 h 686"/>
                <a:gd name="T62" fmla="*/ 127 w 518"/>
                <a:gd name="T63" fmla="*/ 535 h 686"/>
                <a:gd name="T64" fmla="*/ 434 w 518"/>
                <a:gd name="T65" fmla="*/ 686 h 686"/>
                <a:gd name="T66" fmla="*/ 423 w 518"/>
                <a:gd name="T67" fmla="*/ 515 h 686"/>
                <a:gd name="T68" fmla="*/ 441 w 518"/>
                <a:gd name="T69" fmla="*/ 491 h 686"/>
                <a:gd name="T70" fmla="*/ 514 w 518"/>
                <a:gd name="T71" fmla="*/ 356 h 686"/>
                <a:gd name="T72" fmla="*/ 508 w 518"/>
                <a:gd name="T73" fmla="*/ 261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686">
                  <a:moveTo>
                    <a:pt x="508" y="261"/>
                  </a:moveTo>
                  <a:cubicBezTo>
                    <a:pt x="455" y="309"/>
                    <a:pt x="455" y="309"/>
                    <a:pt x="455" y="309"/>
                  </a:cubicBezTo>
                  <a:cubicBezTo>
                    <a:pt x="455" y="309"/>
                    <a:pt x="485" y="248"/>
                    <a:pt x="490" y="241"/>
                  </a:cubicBezTo>
                  <a:cubicBezTo>
                    <a:pt x="481" y="243"/>
                    <a:pt x="369" y="209"/>
                    <a:pt x="328" y="227"/>
                  </a:cubicBezTo>
                  <a:cubicBezTo>
                    <a:pt x="286" y="246"/>
                    <a:pt x="251" y="273"/>
                    <a:pt x="251" y="273"/>
                  </a:cubicBezTo>
                  <a:cubicBezTo>
                    <a:pt x="251" y="273"/>
                    <a:pt x="99" y="192"/>
                    <a:pt x="92" y="198"/>
                  </a:cubicBezTo>
                  <a:cubicBezTo>
                    <a:pt x="90" y="200"/>
                    <a:pt x="100" y="295"/>
                    <a:pt x="110" y="384"/>
                  </a:cubicBezTo>
                  <a:cubicBezTo>
                    <a:pt x="79" y="356"/>
                    <a:pt x="56" y="321"/>
                    <a:pt x="60" y="280"/>
                  </a:cubicBezTo>
                  <a:cubicBezTo>
                    <a:pt x="64" y="235"/>
                    <a:pt x="63" y="211"/>
                    <a:pt x="60" y="196"/>
                  </a:cubicBezTo>
                  <a:cubicBezTo>
                    <a:pt x="65" y="192"/>
                    <a:pt x="68" y="186"/>
                    <a:pt x="68" y="179"/>
                  </a:cubicBezTo>
                  <a:cubicBezTo>
                    <a:pt x="68" y="173"/>
                    <a:pt x="65" y="168"/>
                    <a:pt x="62" y="164"/>
                  </a:cubicBezTo>
                  <a:cubicBezTo>
                    <a:pt x="63" y="151"/>
                    <a:pt x="57" y="132"/>
                    <a:pt x="53" y="102"/>
                  </a:cubicBezTo>
                  <a:cubicBezTo>
                    <a:pt x="49" y="68"/>
                    <a:pt x="72" y="20"/>
                    <a:pt x="72" y="20"/>
                  </a:cubicBezTo>
                  <a:cubicBezTo>
                    <a:pt x="55" y="28"/>
                    <a:pt x="42" y="107"/>
                    <a:pt x="40" y="98"/>
                  </a:cubicBezTo>
                  <a:cubicBezTo>
                    <a:pt x="38" y="88"/>
                    <a:pt x="45" y="61"/>
                    <a:pt x="50" y="47"/>
                  </a:cubicBezTo>
                  <a:cubicBezTo>
                    <a:pt x="55" y="33"/>
                    <a:pt x="61" y="8"/>
                    <a:pt x="59" y="8"/>
                  </a:cubicBezTo>
                  <a:cubicBezTo>
                    <a:pt x="56" y="7"/>
                    <a:pt x="34" y="9"/>
                    <a:pt x="34" y="9"/>
                  </a:cubicBezTo>
                  <a:cubicBezTo>
                    <a:pt x="34" y="25"/>
                    <a:pt x="34" y="25"/>
                    <a:pt x="34" y="25"/>
                  </a:cubicBezTo>
                  <a:cubicBezTo>
                    <a:pt x="27" y="8"/>
                    <a:pt x="27" y="8"/>
                    <a:pt x="27" y="8"/>
                  </a:cubicBezTo>
                  <a:cubicBezTo>
                    <a:pt x="27" y="8"/>
                    <a:pt x="13" y="6"/>
                    <a:pt x="19" y="12"/>
                  </a:cubicBezTo>
                  <a:cubicBezTo>
                    <a:pt x="25" y="19"/>
                    <a:pt x="20" y="42"/>
                    <a:pt x="20" y="42"/>
                  </a:cubicBezTo>
                  <a:cubicBezTo>
                    <a:pt x="20" y="23"/>
                    <a:pt x="3" y="0"/>
                    <a:pt x="10" y="13"/>
                  </a:cubicBezTo>
                  <a:cubicBezTo>
                    <a:pt x="10" y="13"/>
                    <a:pt x="11" y="14"/>
                    <a:pt x="11" y="15"/>
                  </a:cubicBezTo>
                  <a:cubicBezTo>
                    <a:pt x="16" y="30"/>
                    <a:pt x="15" y="71"/>
                    <a:pt x="7" y="112"/>
                  </a:cubicBezTo>
                  <a:cubicBezTo>
                    <a:pt x="0" y="146"/>
                    <a:pt x="15" y="166"/>
                    <a:pt x="22" y="174"/>
                  </a:cubicBezTo>
                  <a:cubicBezTo>
                    <a:pt x="22" y="175"/>
                    <a:pt x="22" y="177"/>
                    <a:pt x="22" y="179"/>
                  </a:cubicBezTo>
                  <a:cubicBezTo>
                    <a:pt x="22" y="192"/>
                    <a:pt x="32" y="202"/>
                    <a:pt x="45" y="202"/>
                  </a:cubicBezTo>
                  <a:cubicBezTo>
                    <a:pt x="49" y="202"/>
                    <a:pt x="53" y="201"/>
                    <a:pt x="56" y="199"/>
                  </a:cubicBezTo>
                  <a:cubicBezTo>
                    <a:pt x="57" y="204"/>
                    <a:pt x="57" y="209"/>
                    <a:pt x="56" y="215"/>
                  </a:cubicBezTo>
                  <a:cubicBezTo>
                    <a:pt x="50" y="240"/>
                    <a:pt x="43" y="339"/>
                    <a:pt x="72" y="358"/>
                  </a:cubicBezTo>
                  <a:cubicBezTo>
                    <a:pt x="79" y="363"/>
                    <a:pt x="93" y="375"/>
                    <a:pt x="111" y="388"/>
                  </a:cubicBezTo>
                  <a:cubicBezTo>
                    <a:pt x="119" y="465"/>
                    <a:pt x="127" y="535"/>
                    <a:pt x="127" y="535"/>
                  </a:cubicBezTo>
                  <a:cubicBezTo>
                    <a:pt x="127" y="535"/>
                    <a:pt x="402" y="680"/>
                    <a:pt x="434" y="686"/>
                  </a:cubicBezTo>
                  <a:cubicBezTo>
                    <a:pt x="423" y="515"/>
                    <a:pt x="423" y="515"/>
                    <a:pt x="423" y="515"/>
                  </a:cubicBezTo>
                  <a:cubicBezTo>
                    <a:pt x="423" y="515"/>
                    <a:pt x="438" y="495"/>
                    <a:pt x="441" y="491"/>
                  </a:cubicBezTo>
                  <a:cubicBezTo>
                    <a:pt x="445" y="487"/>
                    <a:pt x="510" y="363"/>
                    <a:pt x="514" y="356"/>
                  </a:cubicBezTo>
                  <a:cubicBezTo>
                    <a:pt x="518" y="349"/>
                    <a:pt x="508" y="261"/>
                    <a:pt x="508" y="261"/>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 name="isľîḋé"/>
            <p:cNvSpPr/>
            <p:nvPr/>
          </p:nvSpPr>
          <p:spPr bwMode="auto">
            <a:xfrm>
              <a:off x="8812213" y="231457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4" name="ïṥľíḋê"/>
            <p:cNvSpPr/>
            <p:nvPr/>
          </p:nvSpPr>
          <p:spPr bwMode="auto">
            <a:xfrm>
              <a:off x="8083550" y="2963863"/>
              <a:ext cx="1303338" cy="2446338"/>
            </a:xfrm>
            <a:custGeom>
              <a:avLst/>
              <a:gdLst>
                <a:gd name="T0" fmla="*/ 1036 w 1263"/>
                <a:gd name="T1" fmla="*/ 2140 h 2373"/>
                <a:gd name="T2" fmla="*/ 985 w 1263"/>
                <a:gd name="T3" fmla="*/ 1783 h 2373"/>
                <a:gd name="T4" fmla="*/ 1105 w 1263"/>
                <a:gd name="T5" fmla="*/ 1785 h 2373"/>
                <a:gd name="T6" fmla="*/ 1129 w 1263"/>
                <a:gd name="T7" fmla="*/ 1812 h 2373"/>
                <a:gd name="T8" fmla="*/ 1186 w 1263"/>
                <a:gd name="T9" fmla="*/ 1822 h 2373"/>
                <a:gd name="T10" fmla="*/ 1243 w 1263"/>
                <a:gd name="T11" fmla="*/ 1798 h 2373"/>
                <a:gd name="T12" fmla="*/ 1243 w 1263"/>
                <a:gd name="T13" fmla="*/ 1704 h 2373"/>
                <a:gd name="T14" fmla="*/ 1040 w 1263"/>
                <a:gd name="T15" fmla="*/ 1052 h 2373"/>
                <a:gd name="T16" fmla="*/ 992 w 1263"/>
                <a:gd name="T17" fmla="*/ 920 h 2373"/>
                <a:gd name="T18" fmla="*/ 915 w 1263"/>
                <a:gd name="T19" fmla="*/ 737 h 2373"/>
                <a:gd name="T20" fmla="*/ 905 w 1263"/>
                <a:gd name="T21" fmla="*/ 634 h 2373"/>
                <a:gd name="T22" fmla="*/ 847 w 1263"/>
                <a:gd name="T23" fmla="*/ 551 h 2373"/>
                <a:gd name="T24" fmla="*/ 770 w 1263"/>
                <a:gd name="T25" fmla="*/ 494 h 2373"/>
                <a:gd name="T26" fmla="*/ 691 w 1263"/>
                <a:gd name="T27" fmla="*/ 456 h 2373"/>
                <a:gd name="T28" fmla="*/ 591 w 1263"/>
                <a:gd name="T29" fmla="*/ 452 h 2373"/>
                <a:gd name="T30" fmla="*/ 475 w 1263"/>
                <a:gd name="T31" fmla="*/ 549 h 2373"/>
                <a:gd name="T32" fmla="*/ 459 w 1263"/>
                <a:gd name="T33" fmla="*/ 698 h 2373"/>
                <a:gd name="T34" fmla="*/ 469 w 1263"/>
                <a:gd name="T35" fmla="*/ 763 h 2373"/>
                <a:gd name="T36" fmla="*/ 512 w 1263"/>
                <a:gd name="T37" fmla="*/ 811 h 2373"/>
                <a:gd name="T38" fmla="*/ 577 w 1263"/>
                <a:gd name="T39" fmla="*/ 862 h 2373"/>
                <a:gd name="T40" fmla="*/ 568 w 1263"/>
                <a:gd name="T41" fmla="*/ 899 h 2373"/>
                <a:gd name="T42" fmla="*/ 504 w 1263"/>
                <a:gd name="T43" fmla="*/ 870 h 2373"/>
                <a:gd name="T44" fmla="*/ 462 w 1263"/>
                <a:gd name="T45" fmla="*/ 838 h 2373"/>
                <a:gd name="T46" fmla="*/ 433 w 1263"/>
                <a:gd name="T47" fmla="*/ 823 h 2373"/>
                <a:gd name="T48" fmla="*/ 397 w 1263"/>
                <a:gd name="T49" fmla="*/ 788 h 2373"/>
                <a:gd name="T50" fmla="*/ 363 w 1263"/>
                <a:gd name="T51" fmla="*/ 788 h 2373"/>
                <a:gd name="T52" fmla="*/ 335 w 1263"/>
                <a:gd name="T53" fmla="*/ 755 h 2373"/>
                <a:gd name="T54" fmla="*/ 305 w 1263"/>
                <a:gd name="T55" fmla="*/ 697 h 2373"/>
                <a:gd name="T56" fmla="*/ 285 w 1263"/>
                <a:gd name="T57" fmla="*/ 635 h 2373"/>
                <a:gd name="T58" fmla="*/ 228 w 1263"/>
                <a:gd name="T59" fmla="*/ 558 h 2373"/>
                <a:gd name="T60" fmla="*/ 183 w 1263"/>
                <a:gd name="T61" fmla="*/ 399 h 2373"/>
                <a:gd name="T62" fmla="*/ 179 w 1263"/>
                <a:gd name="T63" fmla="*/ 247 h 2373"/>
                <a:gd name="T64" fmla="*/ 189 w 1263"/>
                <a:gd name="T65" fmla="*/ 192 h 2373"/>
                <a:gd name="T66" fmla="*/ 236 w 1263"/>
                <a:gd name="T67" fmla="*/ 84 h 2373"/>
                <a:gd name="T68" fmla="*/ 232 w 1263"/>
                <a:gd name="T69" fmla="*/ 58 h 2373"/>
                <a:gd name="T70" fmla="*/ 167 w 1263"/>
                <a:gd name="T71" fmla="*/ 0 h 2373"/>
                <a:gd name="T72" fmla="*/ 171 w 1263"/>
                <a:gd name="T73" fmla="*/ 85 h 2373"/>
                <a:gd name="T74" fmla="*/ 162 w 1263"/>
                <a:gd name="T75" fmla="*/ 85 h 2373"/>
                <a:gd name="T76" fmla="*/ 121 w 1263"/>
                <a:gd name="T77" fmla="*/ 62 h 2373"/>
                <a:gd name="T78" fmla="*/ 93 w 1263"/>
                <a:gd name="T79" fmla="*/ 85 h 2373"/>
                <a:gd name="T80" fmla="*/ 68 w 1263"/>
                <a:gd name="T81" fmla="*/ 125 h 2373"/>
                <a:gd name="T82" fmla="*/ 74 w 1263"/>
                <a:gd name="T83" fmla="*/ 212 h 2373"/>
                <a:gd name="T84" fmla="*/ 71 w 1263"/>
                <a:gd name="T85" fmla="*/ 238 h 2373"/>
                <a:gd name="T86" fmla="*/ 87 w 1263"/>
                <a:gd name="T87" fmla="*/ 284 h 2373"/>
                <a:gd name="T88" fmla="*/ 84 w 1263"/>
                <a:gd name="T89" fmla="*/ 562 h 2373"/>
                <a:gd name="T90" fmla="*/ 23 w 1263"/>
                <a:gd name="T91" fmla="*/ 739 h 2373"/>
                <a:gd name="T92" fmla="*/ 114 w 1263"/>
                <a:gd name="T93" fmla="*/ 1216 h 2373"/>
                <a:gd name="T94" fmla="*/ 261 w 1263"/>
                <a:gd name="T95" fmla="*/ 1462 h 2373"/>
                <a:gd name="T96" fmla="*/ 274 w 1263"/>
                <a:gd name="T97" fmla="*/ 1711 h 2373"/>
                <a:gd name="T98" fmla="*/ 226 w 1263"/>
                <a:gd name="T99" fmla="*/ 2302 h 2373"/>
                <a:gd name="T100" fmla="*/ 1084 w 1263"/>
                <a:gd name="T101" fmla="*/ 2373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63" h="2373">
                  <a:moveTo>
                    <a:pt x="1079" y="2359"/>
                  </a:moveTo>
                  <a:cubicBezTo>
                    <a:pt x="1061" y="2320"/>
                    <a:pt x="1038" y="2193"/>
                    <a:pt x="1036" y="2140"/>
                  </a:cubicBezTo>
                  <a:cubicBezTo>
                    <a:pt x="1033" y="2087"/>
                    <a:pt x="1024" y="1912"/>
                    <a:pt x="1013" y="1877"/>
                  </a:cubicBezTo>
                  <a:cubicBezTo>
                    <a:pt x="1001" y="1842"/>
                    <a:pt x="985" y="1783"/>
                    <a:pt x="985" y="1783"/>
                  </a:cubicBezTo>
                  <a:cubicBezTo>
                    <a:pt x="997" y="1743"/>
                    <a:pt x="997" y="1743"/>
                    <a:pt x="997" y="1743"/>
                  </a:cubicBezTo>
                  <a:cubicBezTo>
                    <a:pt x="997" y="1743"/>
                    <a:pt x="1096" y="1782"/>
                    <a:pt x="1105" y="1785"/>
                  </a:cubicBezTo>
                  <a:cubicBezTo>
                    <a:pt x="1114" y="1787"/>
                    <a:pt x="1127" y="1798"/>
                    <a:pt x="1127" y="1798"/>
                  </a:cubicBezTo>
                  <a:cubicBezTo>
                    <a:pt x="1129" y="1812"/>
                    <a:pt x="1129" y="1812"/>
                    <a:pt x="1129" y="1812"/>
                  </a:cubicBezTo>
                  <a:cubicBezTo>
                    <a:pt x="1129" y="1812"/>
                    <a:pt x="1166" y="1817"/>
                    <a:pt x="1172" y="1817"/>
                  </a:cubicBezTo>
                  <a:cubicBezTo>
                    <a:pt x="1179" y="1817"/>
                    <a:pt x="1182" y="1824"/>
                    <a:pt x="1186" y="1822"/>
                  </a:cubicBezTo>
                  <a:cubicBezTo>
                    <a:pt x="1190" y="1821"/>
                    <a:pt x="1243" y="1815"/>
                    <a:pt x="1243" y="1815"/>
                  </a:cubicBezTo>
                  <a:cubicBezTo>
                    <a:pt x="1243" y="1798"/>
                    <a:pt x="1243" y="1798"/>
                    <a:pt x="1243" y="1798"/>
                  </a:cubicBezTo>
                  <a:cubicBezTo>
                    <a:pt x="1243" y="1798"/>
                    <a:pt x="1260" y="1800"/>
                    <a:pt x="1261" y="1786"/>
                  </a:cubicBezTo>
                  <a:cubicBezTo>
                    <a:pt x="1263" y="1772"/>
                    <a:pt x="1249" y="1717"/>
                    <a:pt x="1243" y="1704"/>
                  </a:cubicBezTo>
                  <a:cubicBezTo>
                    <a:pt x="1238" y="1691"/>
                    <a:pt x="1175" y="1548"/>
                    <a:pt x="1159" y="1481"/>
                  </a:cubicBezTo>
                  <a:cubicBezTo>
                    <a:pt x="1143" y="1415"/>
                    <a:pt x="1048" y="1094"/>
                    <a:pt x="1040" y="1052"/>
                  </a:cubicBezTo>
                  <a:cubicBezTo>
                    <a:pt x="1032" y="1011"/>
                    <a:pt x="1032" y="1006"/>
                    <a:pt x="1032" y="1006"/>
                  </a:cubicBezTo>
                  <a:cubicBezTo>
                    <a:pt x="1032" y="1006"/>
                    <a:pt x="1006" y="938"/>
                    <a:pt x="992" y="920"/>
                  </a:cubicBezTo>
                  <a:cubicBezTo>
                    <a:pt x="978" y="902"/>
                    <a:pt x="918" y="840"/>
                    <a:pt x="918" y="840"/>
                  </a:cubicBezTo>
                  <a:cubicBezTo>
                    <a:pt x="918" y="840"/>
                    <a:pt x="924" y="766"/>
                    <a:pt x="915" y="737"/>
                  </a:cubicBezTo>
                  <a:cubicBezTo>
                    <a:pt x="906" y="709"/>
                    <a:pt x="893" y="672"/>
                    <a:pt x="893" y="669"/>
                  </a:cubicBezTo>
                  <a:cubicBezTo>
                    <a:pt x="893" y="665"/>
                    <a:pt x="906" y="639"/>
                    <a:pt x="905" y="634"/>
                  </a:cubicBezTo>
                  <a:cubicBezTo>
                    <a:pt x="904" y="628"/>
                    <a:pt x="886" y="597"/>
                    <a:pt x="878" y="584"/>
                  </a:cubicBezTo>
                  <a:cubicBezTo>
                    <a:pt x="870" y="571"/>
                    <a:pt x="857" y="557"/>
                    <a:pt x="847" y="551"/>
                  </a:cubicBezTo>
                  <a:cubicBezTo>
                    <a:pt x="836" y="544"/>
                    <a:pt x="822" y="526"/>
                    <a:pt x="816" y="517"/>
                  </a:cubicBezTo>
                  <a:cubicBezTo>
                    <a:pt x="809" y="508"/>
                    <a:pt x="779" y="497"/>
                    <a:pt x="770" y="494"/>
                  </a:cubicBezTo>
                  <a:cubicBezTo>
                    <a:pt x="761" y="490"/>
                    <a:pt x="766" y="462"/>
                    <a:pt x="755" y="460"/>
                  </a:cubicBezTo>
                  <a:cubicBezTo>
                    <a:pt x="743" y="457"/>
                    <a:pt x="695" y="457"/>
                    <a:pt x="691" y="456"/>
                  </a:cubicBezTo>
                  <a:cubicBezTo>
                    <a:pt x="687" y="455"/>
                    <a:pt x="664" y="426"/>
                    <a:pt x="631" y="442"/>
                  </a:cubicBezTo>
                  <a:cubicBezTo>
                    <a:pt x="599" y="457"/>
                    <a:pt x="609" y="435"/>
                    <a:pt x="591" y="452"/>
                  </a:cubicBezTo>
                  <a:cubicBezTo>
                    <a:pt x="573" y="469"/>
                    <a:pt x="525" y="496"/>
                    <a:pt x="520" y="504"/>
                  </a:cubicBezTo>
                  <a:cubicBezTo>
                    <a:pt x="515" y="512"/>
                    <a:pt x="485" y="527"/>
                    <a:pt x="475" y="549"/>
                  </a:cubicBezTo>
                  <a:cubicBezTo>
                    <a:pt x="464" y="571"/>
                    <a:pt x="458" y="618"/>
                    <a:pt x="458" y="635"/>
                  </a:cubicBezTo>
                  <a:cubicBezTo>
                    <a:pt x="458" y="652"/>
                    <a:pt x="459" y="685"/>
                    <a:pt x="459" y="698"/>
                  </a:cubicBezTo>
                  <a:cubicBezTo>
                    <a:pt x="459" y="711"/>
                    <a:pt x="460" y="718"/>
                    <a:pt x="469" y="730"/>
                  </a:cubicBezTo>
                  <a:cubicBezTo>
                    <a:pt x="478" y="741"/>
                    <a:pt x="459" y="758"/>
                    <a:pt x="469" y="763"/>
                  </a:cubicBezTo>
                  <a:cubicBezTo>
                    <a:pt x="480" y="768"/>
                    <a:pt x="493" y="779"/>
                    <a:pt x="498" y="788"/>
                  </a:cubicBezTo>
                  <a:cubicBezTo>
                    <a:pt x="503" y="797"/>
                    <a:pt x="501" y="810"/>
                    <a:pt x="512" y="811"/>
                  </a:cubicBezTo>
                  <a:cubicBezTo>
                    <a:pt x="524" y="812"/>
                    <a:pt x="542" y="829"/>
                    <a:pt x="550" y="833"/>
                  </a:cubicBezTo>
                  <a:cubicBezTo>
                    <a:pt x="558" y="837"/>
                    <a:pt x="574" y="854"/>
                    <a:pt x="577" y="862"/>
                  </a:cubicBezTo>
                  <a:cubicBezTo>
                    <a:pt x="580" y="870"/>
                    <a:pt x="589" y="890"/>
                    <a:pt x="589" y="890"/>
                  </a:cubicBezTo>
                  <a:cubicBezTo>
                    <a:pt x="568" y="899"/>
                    <a:pt x="568" y="899"/>
                    <a:pt x="568" y="899"/>
                  </a:cubicBezTo>
                  <a:cubicBezTo>
                    <a:pt x="568" y="899"/>
                    <a:pt x="561" y="889"/>
                    <a:pt x="545" y="885"/>
                  </a:cubicBezTo>
                  <a:cubicBezTo>
                    <a:pt x="528" y="881"/>
                    <a:pt x="513" y="877"/>
                    <a:pt x="504" y="870"/>
                  </a:cubicBezTo>
                  <a:cubicBezTo>
                    <a:pt x="495" y="862"/>
                    <a:pt x="491" y="858"/>
                    <a:pt x="480" y="854"/>
                  </a:cubicBezTo>
                  <a:cubicBezTo>
                    <a:pt x="468" y="850"/>
                    <a:pt x="462" y="838"/>
                    <a:pt x="462" y="838"/>
                  </a:cubicBezTo>
                  <a:cubicBezTo>
                    <a:pt x="458" y="818"/>
                    <a:pt x="458" y="818"/>
                    <a:pt x="458" y="818"/>
                  </a:cubicBezTo>
                  <a:cubicBezTo>
                    <a:pt x="458" y="818"/>
                    <a:pt x="442" y="829"/>
                    <a:pt x="433" y="823"/>
                  </a:cubicBezTo>
                  <a:cubicBezTo>
                    <a:pt x="424" y="816"/>
                    <a:pt x="423" y="809"/>
                    <a:pt x="418" y="805"/>
                  </a:cubicBezTo>
                  <a:cubicBezTo>
                    <a:pt x="412" y="801"/>
                    <a:pt x="408" y="790"/>
                    <a:pt x="397" y="788"/>
                  </a:cubicBezTo>
                  <a:cubicBezTo>
                    <a:pt x="385" y="785"/>
                    <a:pt x="379" y="793"/>
                    <a:pt x="379" y="793"/>
                  </a:cubicBezTo>
                  <a:cubicBezTo>
                    <a:pt x="363" y="788"/>
                    <a:pt x="363" y="788"/>
                    <a:pt x="363" y="788"/>
                  </a:cubicBezTo>
                  <a:cubicBezTo>
                    <a:pt x="346" y="777"/>
                    <a:pt x="346" y="777"/>
                    <a:pt x="346" y="777"/>
                  </a:cubicBezTo>
                  <a:cubicBezTo>
                    <a:pt x="346" y="777"/>
                    <a:pt x="335" y="759"/>
                    <a:pt x="335" y="755"/>
                  </a:cubicBezTo>
                  <a:cubicBezTo>
                    <a:pt x="335" y="752"/>
                    <a:pt x="329" y="718"/>
                    <a:pt x="323" y="715"/>
                  </a:cubicBezTo>
                  <a:cubicBezTo>
                    <a:pt x="316" y="713"/>
                    <a:pt x="305" y="707"/>
                    <a:pt x="305" y="697"/>
                  </a:cubicBezTo>
                  <a:cubicBezTo>
                    <a:pt x="305" y="687"/>
                    <a:pt x="301" y="660"/>
                    <a:pt x="297" y="656"/>
                  </a:cubicBezTo>
                  <a:cubicBezTo>
                    <a:pt x="293" y="652"/>
                    <a:pt x="291" y="643"/>
                    <a:pt x="285" y="635"/>
                  </a:cubicBezTo>
                  <a:cubicBezTo>
                    <a:pt x="280" y="627"/>
                    <a:pt x="268" y="605"/>
                    <a:pt x="261" y="593"/>
                  </a:cubicBezTo>
                  <a:cubicBezTo>
                    <a:pt x="253" y="582"/>
                    <a:pt x="228" y="558"/>
                    <a:pt x="228" y="558"/>
                  </a:cubicBezTo>
                  <a:cubicBezTo>
                    <a:pt x="221" y="548"/>
                    <a:pt x="221" y="548"/>
                    <a:pt x="221" y="548"/>
                  </a:cubicBezTo>
                  <a:cubicBezTo>
                    <a:pt x="221" y="548"/>
                    <a:pt x="192" y="453"/>
                    <a:pt x="183" y="399"/>
                  </a:cubicBezTo>
                  <a:cubicBezTo>
                    <a:pt x="174" y="345"/>
                    <a:pt x="170" y="264"/>
                    <a:pt x="170" y="258"/>
                  </a:cubicBezTo>
                  <a:cubicBezTo>
                    <a:pt x="170" y="251"/>
                    <a:pt x="180" y="258"/>
                    <a:pt x="179" y="247"/>
                  </a:cubicBezTo>
                  <a:cubicBezTo>
                    <a:pt x="178" y="237"/>
                    <a:pt x="171" y="236"/>
                    <a:pt x="174" y="227"/>
                  </a:cubicBezTo>
                  <a:cubicBezTo>
                    <a:pt x="176" y="217"/>
                    <a:pt x="183" y="198"/>
                    <a:pt x="189" y="192"/>
                  </a:cubicBezTo>
                  <a:cubicBezTo>
                    <a:pt x="196" y="185"/>
                    <a:pt x="210" y="158"/>
                    <a:pt x="215" y="150"/>
                  </a:cubicBezTo>
                  <a:cubicBezTo>
                    <a:pt x="221" y="142"/>
                    <a:pt x="228" y="94"/>
                    <a:pt x="236" y="84"/>
                  </a:cubicBezTo>
                  <a:cubicBezTo>
                    <a:pt x="244" y="74"/>
                    <a:pt x="258" y="66"/>
                    <a:pt x="258" y="62"/>
                  </a:cubicBezTo>
                  <a:cubicBezTo>
                    <a:pt x="258" y="58"/>
                    <a:pt x="245" y="49"/>
                    <a:pt x="232" y="58"/>
                  </a:cubicBezTo>
                  <a:cubicBezTo>
                    <a:pt x="219" y="67"/>
                    <a:pt x="200" y="90"/>
                    <a:pt x="200" y="90"/>
                  </a:cubicBezTo>
                  <a:cubicBezTo>
                    <a:pt x="200" y="90"/>
                    <a:pt x="187" y="0"/>
                    <a:pt x="167" y="0"/>
                  </a:cubicBezTo>
                  <a:cubicBezTo>
                    <a:pt x="148" y="0"/>
                    <a:pt x="161" y="31"/>
                    <a:pt x="166" y="44"/>
                  </a:cubicBezTo>
                  <a:cubicBezTo>
                    <a:pt x="171" y="57"/>
                    <a:pt x="171" y="85"/>
                    <a:pt x="171" y="85"/>
                  </a:cubicBezTo>
                  <a:cubicBezTo>
                    <a:pt x="170" y="93"/>
                    <a:pt x="170" y="93"/>
                    <a:pt x="170" y="93"/>
                  </a:cubicBezTo>
                  <a:cubicBezTo>
                    <a:pt x="162" y="85"/>
                    <a:pt x="162" y="85"/>
                    <a:pt x="162" y="85"/>
                  </a:cubicBezTo>
                  <a:cubicBezTo>
                    <a:pt x="162" y="85"/>
                    <a:pt x="156" y="46"/>
                    <a:pt x="145" y="46"/>
                  </a:cubicBezTo>
                  <a:cubicBezTo>
                    <a:pt x="135" y="46"/>
                    <a:pt x="123" y="50"/>
                    <a:pt x="121" y="62"/>
                  </a:cubicBezTo>
                  <a:cubicBezTo>
                    <a:pt x="121" y="62"/>
                    <a:pt x="101" y="59"/>
                    <a:pt x="97" y="72"/>
                  </a:cubicBezTo>
                  <a:cubicBezTo>
                    <a:pt x="93" y="85"/>
                    <a:pt x="93" y="85"/>
                    <a:pt x="93" y="85"/>
                  </a:cubicBezTo>
                  <a:cubicBezTo>
                    <a:pt x="93" y="85"/>
                    <a:pt x="79" y="85"/>
                    <a:pt x="74" y="93"/>
                  </a:cubicBezTo>
                  <a:cubicBezTo>
                    <a:pt x="69" y="101"/>
                    <a:pt x="65" y="120"/>
                    <a:pt x="68" y="125"/>
                  </a:cubicBezTo>
                  <a:cubicBezTo>
                    <a:pt x="70" y="131"/>
                    <a:pt x="69" y="162"/>
                    <a:pt x="70" y="175"/>
                  </a:cubicBezTo>
                  <a:cubicBezTo>
                    <a:pt x="71" y="188"/>
                    <a:pt x="74" y="212"/>
                    <a:pt x="74" y="212"/>
                  </a:cubicBezTo>
                  <a:cubicBezTo>
                    <a:pt x="80" y="225"/>
                    <a:pt x="80" y="225"/>
                    <a:pt x="80" y="225"/>
                  </a:cubicBezTo>
                  <a:cubicBezTo>
                    <a:pt x="80" y="225"/>
                    <a:pt x="68" y="228"/>
                    <a:pt x="71" y="238"/>
                  </a:cubicBezTo>
                  <a:cubicBezTo>
                    <a:pt x="75" y="249"/>
                    <a:pt x="83" y="246"/>
                    <a:pt x="83" y="246"/>
                  </a:cubicBezTo>
                  <a:cubicBezTo>
                    <a:pt x="83" y="246"/>
                    <a:pt x="88" y="271"/>
                    <a:pt x="87" y="284"/>
                  </a:cubicBezTo>
                  <a:cubicBezTo>
                    <a:pt x="86" y="297"/>
                    <a:pt x="75" y="415"/>
                    <a:pt x="78" y="438"/>
                  </a:cubicBezTo>
                  <a:cubicBezTo>
                    <a:pt x="80" y="461"/>
                    <a:pt x="79" y="544"/>
                    <a:pt x="84" y="562"/>
                  </a:cubicBezTo>
                  <a:cubicBezTo>
                    <a:pt x="84" y="562"/>
                    <a:pt x="0" y="644"/>
                    <a:pt x="3" y="658"/>
                  </a:cubicBezTo>
                  <a:cubicBezTo>
                    <a:pt x="5" y="672"/>
                    <a:pt x="14" y="718"/>
                    <a:pt x="23" y="739"/>
                  </a:cubicBezTo>
                  <a:cubicBezTo>
                    <a:pt x="33" y="759"/>
                    <a:pt x="47" y="998"/>
                    <a:pt x="57" y="1042"/>
                  </a:cubicBezTo>
                  <a:cubicBezTo>
                    <a:pt x="68" y="1086"/>
                    <a:pt x="100" y="1182"/>
                    <a:pt x="114" y="1216"/>
                  </a:cubicBezTo>
                  <a:cubicBezTo>
                    <a:pt x="128" y="1249"/>
                    <a:pt x="174" y="1420"/>
                    <a:pt x="205" y="1441"/>
                  </a:cubicBezTo>
                  <a:cubicBezTo>
                    <a:pt x="236" y="1462"/>
                    <a:pt x="254" y="1465"/>
                    <a:pt x="261" y="1462"/>
                  </a:cubicBezTo>
                  <a:cubicBezTo>
                    <a:pt x="267" y="1459"/>
                    <a:pt x="288" y="1485"/>
                    <a:pt x="288" y="1485"/>
                  </a:cubicBezTo>
                  <a:cubicBezTo>
                    <a:pt x="288" y="1485"/>
                    <a:pt x="279" y="1675"/>
                    <a:pt x="274" y="1711"/>
                  </a:cubicBezTo>
                  <a:cubicBezTo>
                    <a:pt x="268" y="1747"/>
                    <a:pt x="245" y="2026"/>
                    <a:pt x="243" y="2054"/>
                  </a:cubicBezTo>
                  <a:cubicBezTo>
                    <a:pt x="240" y="2083"/>
                    <a:pt x="226" y="2281"/>
                    <a:pt x="226" y="2302"/>
                  </a:cubicBezTo>
                  <a:cubicBezTo>
                    <a:pt x="226" y="2313"/>
                    <a:pt x="228" y="2343"/>
                    <a:pt x="230" y="2373"/>
                  </a:cubicBezTo>
                  <a:cubicBezTo>
                    <a:pt x="1084" y="2373"/>
                    <a:pt x="1084" y="2373"/>
                    <a:pt x="1084" y="2373"/>
                  </a:cubicBezTo>
                  <a:cubicBezTo>
                    <a:pt x="1082" y="2368"/>
                    <a:pt x="1081" y="2363"/>
                    <a:pt x="1079" y="2359"/>
                  </a:cubicBezTo>
                  <a:close/>
                </a:path>
              </a:pathLst>
            </a:custGeom>
            <a:solidFill>
              <a:srgbClr val="B8BAB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5" name="íśļîḓé"/>
            <p:cNvSpPr/>
            <p:nvPr/>
          </p:nvSpPr>
          <p:spPr bwMode="auto">
            <a:xfrm>
              <a:off x="2608263" y="3262313"/>
              <a:ext cx="7127875" cy="2147888"/>
            </a:xfrm>
            <a:custGeom>
              <a:avLst/>
              <a:gdLst>
                <a:gd name="T0" fmla="*/ 6364 w 6906"/>
                <a:gd name="T1" fmla="*/ 1062 h 2084"/>
                <a:gd name="T2" fmla="*/ 6232 w 6906"/>
                <a:gd name="T3" fmla="*/ 715 h 2084"/>
                <a:gd name="T4" fmla="*/ 6355 w 6906"/>
                <a:gd name="T5" fmla="*/ 960 h 2084"/>
                <a:gd name="T6" fmla="*/ 6384 w 6906"/>
                <a:gd name="T7" fmla="*/ 894 h 2084"/>
                <a:gd name="T8" fmla="*/ 6385 w 6906"/>
                <a:gd name="T9" fmla="*/ 665 h 2084"/>
                <a:gd name="T10" fmla="*/ 5751 w 6906"/>
                <a:gd name="T11" fmla="*/ 745 h 2084"/>
                <a:gd name="T12" fmla="*/ 5631 w 6906"/>
                <a:gd name="T13" fmla="*/ 383 h 2084"/>
                <a:gd name="T14" fmla="*/ 5687 w 6906"/>
                <a:gd name="T15" fmla="*/ 342 h 2084"/>
                <a:gd name="T16" fmla="*/ 5729 w 6906"/>
                <a:gd name="T17" fmla="*/ 479 h 2084"/>
                <a:gd name="T18" fmla="*/ 5710 w 6906"/>
                <a:gd name="T19" fmla="*/ 252 h 2084"/>
                <a:gd name="T20" fmla="*/ 5271 w 6906"/>
                <a:gd name="T21" fmla="*/ 480 h 2084"/>
                <a:gd name="T22" fmla="*/ 5204 w 6906"/>
                <a:gd name="T23" fmla="*/ 752 h 2084"/>
                <a:gd name="T24" fmla="*/ 5003 w 6906"/>
                <a:gd name="T25" fmla="*/ 683 h 2084"/>
                <a:gd name="T26" fmla="*/ 4945 w 6906"/>
                <a:gd name="T27" fmla="*/ 441 h 2084"/>
                <a:gd name="T28" fmla="*/ 4413 w 6906"/>
                <a:gd name="T29" fmla="*/ 500 h 2084"/>
                <a:gd name="T30" fmla="*/ 4604 w 6906"/>
                <a:gd name="T31" fmla="*/ 861 h 2084"/>
                <a:gd name="T32" fmla="*/ 4237 w 6906"/>
                <a:gd name="T33" fmla="*/ 788 h 2084"/>
                <a:gd name="T34" fmla="*/ 4205 w 6906"/>
                <a:gd name="T35" fmla="*/ 467 h 2084"/>
                <a:gd name="T36" fmla="*/ 4238 w 6906"/>
                <a:gd name="T37" fmla="*/ 342 h 2084"/>
                <a:gd name="T38" fmla="*/ 4273 w 6906"/>
                <a:gd name="T39" fmla="*/ 518 h 2084"/>
                <a:gd name="T40" fmla="*/ 4269 w 6906"/>
                <a:gd name="T41" fmla="*/ 287 h 2084"/>
                <a:gd name="T42" fmla="*/ 3723 w 6906"/>
                <a:gd name="T43" fmla="*/ 222 h 2084"/>
                <a:gd name="T44" fmla="*/ 3877 w 6906"/>
                <a:gd name="T45" fmla="*/ 588 h 2084"/>
                <a:gd name="T46" fmla="*/ 3688 w 6906"/>
                <a:gd name="T47" fmla="*/ 775 h 2084"/>
                <a:gd name="T48" fmla="*/ 3530 w 6906"/>
                <a:gd name="T49" fmla="*/ 541 h 2084"/>
                <a:gd name="T50" fmla="*/ 3599 w 6906"/>
                <a:gd name="T51" fmla="*/ 682 h 2084"/>
                <a:gd name="T52" fmla="*/ 3643 w 6906"/>
                <a:gd name="T53" fmla="*/ 760 h 2084"/>
                <a:gd name="T54" fmla="*/ 3418 w 6906"/>
                <a:gd name="T55" fmla="*/ 343 h 2084"/>
                <a:gd name="T56" fmla="*/ 3194 w 6906"/>
                <a:gd name="T57" fmla="*/ 695 h 2084"/>
                <a:gd name="T58" fmla="*/ 3041 w 6906"/>
                <a:gd name="T59" fmla="*/ 857 h 2084"/>
                <a:gd name="T60" fmla="*/ 2813 w 6906"/>
                <a:gd name="T61" fmla="*/ 748 h 2084"/>
                <a:gd name="T62" fmla="*/ 2607 w 6906"/>
                <a:gd name="T63" fmla="*/ 473 h 2084"/>
                <a:gd name="T64" fmla="*/ 2680 w 6906"/>
                <a:gd name="T65" fmla="*/ 630 h 2084"/>
                <a:gd name="T66" fmla="*/ 2721 w 6906"/>
                <a:gd name="T67" fmla="*/ 628 h 2084"/>
                <a:gd name="T68" fmla="*/ 2723 w 6906"/>
                <a:gd name="T69" fmla="*/ 411 h 2084"/>
                <a:gd name="T70" fmla="*/ 2270 w 6906"/>
                <a:gd name="T71" fmla="*/ 424 h 2084"/>
                <a:gd name="T72" fmla="*/ 2171 w 6906"/>
                <a:gd name="T73" fmla="*/ 636 h 2084"/>
                <a:gd name="T74" fmla="*/ 2019 w 6906"/>
                <a:gd name="T75" fmla="*/ 746 h 2084"/>
                <a:gd name="T76" fmla="*/ 1750 w 6906"/>
                <a:gd name="T77" fmla="*/ 701 h 2084"/>
                <a:gd name="T78" fmla="*/ 1905 w 6906"/>
                <a:gd name="T79" fmla="*/ 363 h 2084"/>
                <a:gd name="T80" fmla="*/ 1893 w 6906"/>
                <a:gd name="T81" fmla="*/ 560 h 2084"/>
                <a:gd name="T82" fmla="*/ 1920 w 6906"/>
                <a:gd name="T83" fmla="*/ 507 h 2084"/>
                <a:gd name="T84" fmla="*/ 1994 w 6906"/>
                <a:gd name="T85" fmla="*/ 278 h 2084"/>
                <a:gd name="T86" fmla="*/ 1461 w 6906"/>
                <a:gd name="T87" fmla="*/ 454 h 2084"/>
                <a:gd name="T88" fmla="*/ 1491 w 6906"/>
                <a:gd name="T89" fmla="*/ 605 h 2084"/>
                <a:gd name="T90" fmla="*/ 1122 w 6906"/>
                <a:gd name="T91" fmla="*/ 724 h 2084"/>
                <a:gd name="T92" fmla="*/ 1036 w 6906"/>
                <a:gd name="T93" fmla="*/ 527 h 2084"/>
                <a:gd name="T94" fmla="*/ 1128 w 6906"/>
                <a:gd name="T95" fmla="*/ 643 h 2084"/>
                <a:gd name="T96" fmla="*/ 1168 w 6906"/>
                <a:gd name="T97" fmla="*/ 650 h 2084"/>
                <a:gd name="T98" fmla="*/ 731 w 6906"/>
                <a:gd name="T99" fmla="*/ 375 h 2084"/>
                <a:gd name="T100" fmla="*/ 657 w 6906"/>
                <a:gd name="T101" fmla="*/ 687 h 2084"/>
                <a:gd name="T102" fmla="*/ 179 w 6906"/>
                <a:gd name="T103" fmla="*/ 1032 h 2084"/>
                <a:gd name="T104" fmla="*/ 135 w 6906"/>
                <a:gd name="T105" fmla="*/ 2051 h 2084"/>
                <a:gd name="T106" fmla="*/ 2879 w 6906"/>
                <a:gd name="T107" fmla="*/ 1955 h 2084"/>
                <a:gd name="T108" fmla="*/ 3630 w 6906"/>
                <a:gd name="T109" fmla="*/ 2084 h 2084"/>
                <a:gd name="T110" fmla="*/ 4939 w 6906"/>
                <a:gd name="T111" fmla="*/ 440 h 2084"/>
                <a:gd name="T112" fmla="*/ 4959 w 6906"/>
                <a:gd name="T113" fmla="*/ 624 h 2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06" h="2084">
                  <a:moveTo>
                    <a:pt x="6849" y="2084"/>
                  </a:moveTo>
                  <a:cubicBezTo>
                    <a:pt x="6858" y="2084"/>
                    <a:pt x="6906" y="2063"/>
                    <a:pt x="6906" y="2063"/>
                  </a:cubicBezTo>
                  <a:cubicBezTo>
                    <a:pt x="6906" y="2063"/>
                    <a:pt x="6872" y="1925"/>
                    <a:pt x="6800" y="1768"/>
                  </a:cubicBezTo>
                  <a:cubicBezTo>
                    <a:pt x="6728" y="1612"/>
                    <a:pt x="6633" y="1399"/>
                    <a:pt x="6492" y="1244"/>
                  </a:cubicBezTo>
                  <a:cubicBezTo>
                    <a:pt x="6492" y="1244"/>
                    <a:pt x="6509" y="1209"/>
                    <a:pt x="6509" y="1196"/>
                  </a:cubicBezTo>
                  <a:cubicBezTo>
                    <a:pt x="6509" y="1183"/>
                    <a:pt x="6519" y="1148"/>
                    <a:pt x="6518" y="1142"/>
                  </a:cubicBezTo>
                  <a:cubicBezTo>
                    <a:pt x="6516" y="1136"/>
                    <a:pt x="6470" y="1088"/>
                    <a:pt x="6461" y="1088"/>
                  </a:cubicBezTo>
                  <a:cubicBezTo>
                    <a:pt x="6452" y="1088"/>
                    <a:pt x="6405" y="1070"/>
                    <a:pt x="6392" y="1069"/>
                  </a:cubicBezTo>
                  <a:cubicBezTo>
                    <a:pt x="6379" y="1068"/>
                    <a:pt x="6374" y="1060"/>
                    <a:pt x="6364" y="1062"/>
                  </a:cubicBezTo>
                  <a:cubicBezTo>
                    <a:pt x="6353" y="1063"/>
                    <a:pt x="6337" y="1060"/>
                    <a:pt x="6337" y="1060"/>
                  </a:cubicBezTo>
                  <a:cubicBezTo>
                    <a:pt x="6337" y="1060"/>
                    <a:pt x="6340" y="981"/>
                    <a:pt x="6332" y="951"/>
                  </a:cubicBezTo>
                  <a:cubicBezTo>
                    <a:pt x="6325" y="921"/>
                    <a:pt x="6308" y="906"/>
                    <a:pt x="6316" y="899"/>
                  </a:cubicBezTo>
                  <a:cubicBezTo>
                    <a:pt x="6323" y="891"/>
                    <a:pt x="6332" y="867"/>
                    <a:pt x="6332" y="855"/>
                  </a:cubicBezTo>
                  <a:cubicBezTo>
                    <a:pt x="6332" y="843"/>
                    <a:pt x="6341" y="830"/>
                    <a:pt x="6329" y="821"/>
                  </a:cubicBezTo>
                  <a:cubicBezTo>
                    <a:pt x="6317" y="812"/>
                    <a:pt x="6305" y="791"/>
                    <a:pt x="6293" y="788"/>
                  </a:cubicBezTo>
                  <a:cubicBezTo>
                    <a:pt x="6281" y="785"/>
                    <a:pt x="6287" y="778"/>
                    <a:pt x="6277" y="764"/>
                  </a:cubicBezTo>
                  <a:cubicBezTo>
                    <a:pt x="6266" y="751"/>
                    <a:pt x="6260" y="733"/>
                    <a:pt x="6253" y="730"/>
                  </a:cubicBezTo>
                  <a:cubicBezTo>
                    <a:pt x="6246" y="727"/>
                    <a:pt x="6237" y="727"/>
                    <a:pt x="6232" y="715"/>
                  </a:cubicBezTo>
                  <a:cubicBezTo>
                    <a:pt x="6228" y="703"/>
                    <a:pt x="6217" y="671"/>
                    <a:pt x="6217" y="671"/>
                  </a:cubicBezTo>
                  <a:cubicBezTo>
                    <a:pt x="6358" y="667"/>
                    <a:pt x="6358" y="667"/>
                    <a:pt x="6358" y="667"/>
                  </a:cubicBezTo>
                  <a:cubicBezTo>
                    <a:pt x="6358" y="694"/>
                    <a:pt x="6358" y="694"/>
                    <a:pt x="6358" y="694"/>
                  </a:cubicBezTo>
                  <a:cubicBezTo>
                    <a:pt x="6349" y="696"/>
                    <a:pt x="6342" y="705"/>
                    <a:pt x="6342" y="715"/>
                  </a:cubicBezTo>
                  <a:cubicBezTo>
                    <a:pt x="6342" y="722"/>
                    <a:pt x="6345" y="728"/>
                    <a:pt x="6349" y="732"/>
                  </a:cubicBezTo>
                  <a:cubicBezTo>
                    <a:pt x="6347" y="743"/>
                    <a:pt x="6344" y="761"/>
                    <a:pt x="6344" y="779"/>
                  </a:cubicBezTo>
                  <a:cubicBezTo>
                    <a:pt x="6344" y="807"/>
                    <a:pt x="6344" y="924"/>
                    <a:pt x="6344" y="924"/>
                  </a:cubicBezTo>
                  <a:cubicBezTo>
                    <a:pt x="6344" y="924"/>
                    <a:pt x="6352" y="979"/>
                    <a:pt x="6350" y="993"/>
                  </a:cubicBezTo>
                  <a:cubicBezTo>
                    <a:pt x="6352" y="987"/>
                    <a:pt x="6356" y="972"/>
                    <a:pt x="6355" y="960"/>
                  </a:cubicBezTo>
                  <a:cubicBezTo>
                    <a:pt x="6354" y="946"/>
                    <a:pt x="6358" y="930"/>
                    <a:pt x="6358" y="930"/>
                  </a:cubicBezTo>
                  <a:cubicBezTo>
                    <a:pt x="6365" y="1002"/>
                    <a:pt x="6365" y="1002"/>
                    <a:pt x="6365" y="1002"/>
                  </a:cubicBezTo>
                  <a:cubicBezTo>
                    <a:pt x="6368" y="989"/>
                    <a:pt x="6368" y="989"/>
                    <a:pt x="6368" y="989"/>
                  </a:cubicBezTo>
                  <a:cubicBezTo>
                    <a:pt x="6377" y="1004"/>
                    <a:pt x="6377" y="1004"/>
                    <a:pt x="6377" y="1004"/>
                  </a:cubicBezTo>
                  <a:cubicBezTo>
                    <a:pt x="6384" y="987"/>
                    <a:pt x="6384" y="987"/>
                    <a:pt x="6384" y="987"/>
                  </a:cubicBezTo>
                  <a:cubicBezTo>
                    <a:pt x="6390" y="1003"/>
                    <a:pt x="6390" y="1003"/>
                    <a:pt x="6390" y="1003"/>
                  </a:cubicBezTo>
                  <a:cubicBezTo>
                    <a:pt x="6390" y="1003"/>
                    <a:pt x="6385" y="949"/>
                    <a:pt x="6384" y="930"/>
                  </a:cubicBezTo>
                  <a:cubicBezTo>
                    <a:pt x="6384" y="930"/>
                    <a:pt x="6398" y="983"/>
                    <a:pt x="6409" y="989"/>
                  </a:cubicBezTo>
                  <a:cubicBezTo>
                    <a:pt x="6409" y="989"/>
                    <a:pt x="6388" y="919"/>
                    <a:pt x="6384" y="894"/>
                  </a:cubicBezTo>
                  <a:cubicBezTo>
                    <a:pt x="6381" y="869"/>
                    <a:pt x="6382" y="835"/>
                    <a:pt x="6381" y="825"/>
                  </a:cubicBezTo>
                  <a:cubicBezTo>
                    <a:pt x="6380" y="815"/>
                    <a:pt x="6389" y="771"/>
                    <a:pt x="6385" y="762"/>
                  </a:cubicBezTo>
                  <a:cubicBezTo>
                    <a:pt x="6383" y="756"/>
                    <a:pt x="6380" y="741"/>
                    <a:pt x="6378" y="731"/>
                  </a:cubicBezTo>
                  <a:cubicBezTo>
                    <a:pt x="6382" y="727"/>
                    <a:pt x="6385" y="722"/>
                    <a:pt x="6385" y="715"/>
                  </a:cubicBezTo>
                  <a:cubicBezTo>
                    <a:pt x="6385" y="703"/>
                    <a:pt x="6375" y="693"/>
                    <a:pt x="6363" y="693"/>
                  </a:cubicBezTo>
                  <a:cubicBezTo>
                    <a:pt x="6363" y="693"/>
                    <a:pt x="6363" y="694"/>
                    <a:pt x="6363" y="694"/>
                  </a:cubicBezTo>
                  <a:cubicBezTo>
                    <a:pt x="6363" y="667"/>
                    <a:pt x="6363" y="667"/>
                    <a:pt x="6363" y="667"/>
                  </a:cubicBezTo>
                  <a:cubicBezTo>
                    <a:pt x="6368" y="667"/>
                    <a:pt x="6368" y="667"/>
                    <a:pt x="6368" y="667"/>
                  </a:cubicBezTo>
                  <a:cubicBezTo>
                    <a:pt x="6385" y="665"/>
                    <a:pt x="6385" y="665"/>
                    <a:pt x="6385" y="665"/>
                  </a:cubicBezTo>
                  <a:cubicBezTo>
                    <a:pt x="6385" y="665"/>
                    <a:pt x="6243" y="488"/>
                    <a:pt x="6235" y="488"/>
                  </a:cubicBezTo>
                  <a:cubicBezTo>
                    <a:pt x="6228" y="488"/>
                    <a:pt x="5764" y="480"/>
                    <a:pt x="5764" y="480"/>
                  </a:cubicBezTo>
                  <a:cubicBezTo>
                    <a:pt x="5890" y="651"/>
                    <a:pt x="5890" y="651"/>
                    <a:pt x="5890" y="651"/>
                  </a:cubicBezTo>
                  <a:cubicBezTo>
                    <a:pt x="5864" y="718"/>
                    <a:pt x="5864" y="718"/>
                    <a:pt x="5864" y="718"/>
                  </a:cubicBezTo>
                  <a:cubicBezTo>
                    <a:pt x="5864" y="718"/>
                    <a:pt x="5845" y="755"/>
                    <a:pt x="5852" y="769"/>
                  </a:cubicBezTo>
                  <a:cubicBezTo>
                    <a:pt x="5812" y="766"/>
                    <a:pt x="5812" y="766"/>
                    <a:pt x="5812" y="766"/>
                  </a:cubicBezTo>
                  <a:cubicBezTo>
                    <a:pt x="5800" y="746"/>
                    <a:pt x="5800" y="746"/>
                    <a:pt x="5800" y="746"/>
                  </a:cubicBezTo>
                  <a:cubicBezTo>
                    <a:pt x="5760" y="743"/>
                    <a:pt x="5760" y="743"/>
                    <a:pt x="5760" y="743"/>
                  </a:cubicBezTo>
                  <a:cubicBezTo>
                    <a:pt x="5760" y="743"/>
                    <a:pt x="5755" y="746"/>
                    <a:pt x="5751" y="745"/>
                  </a:cubicBezTo>
                  <a:cubicBezTo>
                    <a:pt x="5746" y="743"/>
                    <a:pt x="5712" y="728"/>
                    <a:pt x="5706" y="727"/>
                  </a:cubicBezTo>
                  <a:cubicBezTo>
                    <a:pt x="5700" y="725"/>
                    <a:pt x="5682" y="710"/>
                    <a:pt x="5676" y="706"/>
                  </a:cubicBezTo>
                  <a:cubicBezTo>
                    <a:pt x="5670" y="701"/>
                    <a:pt x="5664" y="667"/>
                    <a:pt x="5658" y="652"/>
                  </a:cubicBezTo>
                  <a:cubicBezTo>
                    <a:pt x="5652" y="637"/>
                    <a:pt x="5633" y="603"/>
                    <a:pt x="5615" y="607"/>
                  </a:cubicBezTo>
                  <a:cubicBezTo>
                    <a:pt x="5615" y="607"/>
                    <a:pt x="5601" y="589"/>
                    <a:pt x="5612" y="570"/>
                  </a:cubicBezTo>
                  <a:cubicBezTo>
                    <a:pt x="5622" y="550"/>
                    <a:pt x="5619" y="516"/>
                    <a:pt x="5619" y="516"/>
                  </a:cubicBezTo>
                  <a:cubicBezTo>
                    <a:pt x="5645" y="510"/>
                    <a:pt x="5645" y="510"/>
                    <a:pt x="5645" y="510"/>
                  </a:cubicBezTo>
                  <a:cubicBezTo>
                    <a:pt x="5645" y="510"/>
                    <a:pt x="5663" y="452"/>
                    <a:pt x="5655" y="413"/>
                  </a:cubicBezTo>
                  <a:cubicBezTo>
                    <a:pt x="5648" y="374"/>
                    <a:pt x="5637" y="383"/>
                    <a:pt x="5631" y="383"/>
                  </a:cubicBezTo>
                  <a:cubicBezTo>
                    <a:pt x="5625" y="383"/>
                    <a:pt x="5634" y="350"/>
                    <a:pt x="5634" y="350"/>
                  </a:cubicBezTo>
                  <a:cubicBezTo>
                    <a:pt x="5625" y="328"/>
                    <a:pt x="5625" y="328"/>
                    <a:pt x="5625" y="328"/>
                  </a:cubicBezTo>
                  <a:cubicBezTo>
                    <a:pt x="5625" y="328"/>
                    <a:pt x="5615" y="304"/>
                    <a:pt x="5621" y="304"/>
                  </a:cubicBezTo>
                  <a:cubicBezTo>
                    <a:pt x="5627" y="304"/>
                    <a:pt x="5621" y="292"/>
                    <a:pt x="5621" y="292"/>
                  </a:cubicBezTo>
                  <a:cubicBezTo>
                    <a:pt x="5707" y="253"/>
                    <a:pt x="5707" y="253"/>
                    <a:pt x="5707" y="253"/>
                  </a:cubicBezTo>
                  <a:cubicBezTo>
                    <a:pt x="5707" y="280"/>
                    <a:pt x="5707" y="280"/>
                    <a:pt x="5707" y="280"/>
                  </a:cubicBezTo>
                  <a:cubicBezTo>
                    <a:pt x="5697" y="280"/>
                    <a:pt x="5689" y="289"/>
                    <a:pt x="5689" y="298"/>
                  </a:cubicBezTo>
                  <a:cubicBezTo>
                    <a:pt x="5689" y="305"/>
                    <a:pt x="5692" y="310"/>
                    <a:pt x="5696" y="313"/>
                  </a:cubicBezTo>
                  <a:cubicBezTo>
                    <a:pt x="5693" y="321"/>
                    <a:pt x="5686" y="335"/>
                    <a:pt x="5687" y="342"/>
                  </a:cubicBezTo>
                  <a:cubicBezTo>
                    <a:pt x="5688" y="351"/>
                    <a:pt x="5697" y="399"/>
                    <a:pt x="5693" y="429"/>
                  </a:cubicBezTo>
                  <a:cubicBezTo>
                    <a:pt x="5689" y="460"/>
                    <a:pt x="5696" y="491"/>
                    <a:pt x="5696" y="491"/>
                  </a:cubicBezTo>
                  <a:cubicBezTo>
                    <a:pt x="5696" y="465"/>
                    <a:pt x="5696" y="465"/>
                    <a:pt x="5696" y="465"/>
                  </a:cubicBezTo>
                  <a:cubicBezTo>
                    <a:pt x="5705" y="492"/>
                    <a:pt x="5705" y="492"/>
                    <a:pt x="5705" y="492"/>
                  </a:cubicBezTo>
                  <a:cubicBezTo>
                    <a:pt x="5708" y="486"/>
                    <a:pt x="5708" y="486"/>
                    <a:pt x="5708" y="486"/>
                  </a:cubicBezTo>
                  <a:cubicBezTo>
                    <a:pt x="5713" y="491"/>
                    <a:pt x="5713" y="491"/>
                    <a:pt x="5713" y="491"/>
                  </a:cubicBezTo>
                  <a:cubicBezTo>
                    <a:pt x="5718" y="489"/>
                    <a:pt x="5718" y="489"/>
                    <a:pt x="5718" y="489"/>
                  </a:cubicBezTo>
                  <a:cubicBezTo>
                    <a:pt x="5729" y="492"/>
                    <a:pt x="5729" y="492"/>
                    <a:pt x="5729" y="492"/>
                  </a:cubicBezTo>
                  <a:cubicBezTo>
                    <a:pt x="5729" y="479"/>
                    <a:pt x="5729" y="479"/>
                    <a:pt x="5729" y="479"/>
                  </a:cubicBezTo>
                  <a:cubicBezTo>
                    <a:pt x="5729" y="466"/>
                    <a:pt x="5729" y="466"/>
                    <a:pt x="5729" y="466"/>
                  </a:cubicBezTo>
                  <a:cubicBezTo>
                    <a:pt x="5729" y="466"/>
                    <a:pt x="5735" y="491"/>
                    <a:pt x="5747" y="493"/>
                  </a:cubicBezTo>
                  <a:cubicBezTo>
                    <a:pt x="5747" y="493"/>
                    <a:pt x="5728" y="447"/>
                    <a:pt x="5729" y="435"/>
                  </a:cubicBezTo>
                  <a:cubicBezTo>
                    <a:pt x="5729" y="422"/>
                    <a:pt x="5734" y="391"/>
                    <a:pt x="5732" y="381"/>
                  </a:cubicBezTo>
                  <a:cubicBezTo>
                    <a:pt x="5730" y="371"/>
                    <a:pt x="5729" y="345"/>
                    <a:pt x="5729" y="338"/>
                  </a:cubicBezTo>
                  <a:cubicBezTo>
                    <a:pt x="5729" y="332"/>
                    <a:pt x="5723" y="314"/>
                    <a:pt x="5721" y="310"/>
                  </a:cubicBezTo>
                  <a:cubicBezTo>
                    <a:pt x="5723" y="307"/>
                    <a:pt x="5725" y="303"/>
                    <a:pt x="5725" y="298"/>
                  </a:cubicBezTo>
                  <a:cubicBezTo>
                    <a:pt x="5725" y="289"/>
                    <a:pt x="5719" y="282"/>
                    <a:pt x="5710" y="280"/>
                  </a:cubicBezTo>
                  <a:cubicBezTo>
                    <a:pt x="5710" y="252"/>
                    <a:pt x="5710" y="252"/>
                    <a:pt x="5710" y="252"/>
                  </a:cubicBezTo>
                  <a:cubicBezTo>
                    <a:pt x="5767" y="226"/>
                    <a:pt x="5767" y="226"/>
                    <a:pt x="5767" y="226"/>
                  </a:cubicBezTo>
                  <a:cubicBezTo>
                    <a:pt x="5767" y="226"/>
                    <a:pt x="5542" y="15"/>
                    <a:pt x="5495" y="0"/>
                  </a:cubicBezTo>
                  <a:cubicBezTo>
                    <a:pt x="5495" y="0"/>
                    <a:pt x="5163" y="144"/>
                    <a:pt x="5101" y="204"/>
                  </a:cubicBezTo>
                  <a:cubicBezTo>
                    <a:pt x="5101" y="204"/>
                    <a:pt x="5246" y="334"/>
                    <a:pt x="5274" y="355"/>
                  </a:cubicBezTo>
                  <a:cubicBezTo>
                    <a:pt x="5274" y="355"/>
                    <a:pt x="5270" y="377"/>
                    <a:pt x="5271" y="387"/>
                  </a:cubicBezTo>
                  <a:cubicBezTo>
                    <a:pt x="5273" y="398"/>
                    <a:pt x="5283" y="389"/>
                    <a:pt x="5279" y="404"/>
                  </a:cubicBezTo>
                  <a:cubicBezTo>
                    <a:pt x="5274" y="419"/>
                    <a:pt x="5265" y="423"/>
                    <a:pt x="5267" y="431"/>
                  </a:cubicBezTo>
                  <a:cubicBezTo>
                    <a:pt x="5268" y="438"/>
                    <a:pt x="5268" y="443"/>
                    <a:pt x="5270" y="449"/>
                  </a:cubicBezTo>
                  <a:cubicBezTo>
                    <a:pt x="5271" y="455"/>
                    <a:pt x="5274" y="467"/>
                    <a:pt x="5271" y="480"/>
                  </a:cubicBezTo>
                  <a:cubicBezTo>
                    <a:pt x="5268" y="494"/>
                    <a:pt x="5290" y="541"/>
                    <a:pt x="5299" y="556"/>
                  </a:cubicBezTo>
                  <a:cubicBezTo>
                    <a:pt x="5308" y="571"/>
                    <a:pt x="5323" y="565"/>
                    <a:pt x="5323" y="565"/>
                  </a:cubicBezTo>
                  <a:cubicBezTo>
                    <a:pt x="5323" y="565"/>
                    <a:pt x="5346" y="618"/>
                    <a:pt x="5353" y="628"/>
                  </a:cubicBezTo>
                  <a:cubicBezTo>
                    <a:pt x="5361" y="639"/>
                    <a:pt x="5374" y="640"/>
                    <a:pt x="5376" y="652"/>
                  </a:cubicBezTo>
                  <a:cubicBezTo>
                    <a:pt x="5377" y="664"/>
                    <a:pt x="5377" y="665"/>
                    <a:pt x="5376" y="682"/>
                  </a:cubicBezTo>
                  <a:cubicBezTo>
                    <a:pt x="5374" y="698"/>
                    <a:pt x="5370" y="709"/>
                    <a:pt x="5370" y="709"/>
                  </a:cubicBezTo>
                  <a:cubicBezTo>
                    <a:pt x="5370" y="709"/>
                    <a:pt x="5311" y="722"/>
                    <a:pt x="5301" y="727"/>
                  </a:cubicBezTo>
                  <a:cubicBezTo>
                    <a:pt x="5290" y="731"/>
                    <a:pt x="5289" y="737"/>
                    <a:pt x="5262" y="742"/>
                  </a:cubicBezTo>
                  <a:cubicBezTo>
                    <a:pt x="5235" y="746"/>
                    <a:pt x="5219" y="749"/>
                    <a:pt x="5204" y="752"/>
                  </a:cubicBezTo>
                  <a:cubicBezTo>
                    <a:pt x="5189" y="755"/>
                    <a:pt x="5159" y="766"/>
                    <a:pt x="5149" y="767"/>
                  </a:cubicBezTo>
                  <a:cubicBezTo>
                    <a:pt x="5138" y="769"/>
                    <a:pt x="5122" y="761"/>
                    <a:pt x="5108" y="772"/>
                  </a:cubicBezTo>
                  <a:cubicBezTo>
                    <a:pt x="5095" y="782"/>
                    <a:pt x="5066" y="788"/>
                    <a:pt x="5054" y="812"/>
                  </a:cubicBezTo>
                  <a:cubicBezTo>
                    <a:pt x="5042" y="836"/>
                    <a:pt x="5032" y="845"/>
                    <a:pt x="5032" y="845"/>
                  </a:cubicBezTo>
                  <a:cubicBezTo>
                    <a:pt x="5032" y="845"/>
                    <a:pt x="4995" y="748"/>
                    <a:pt x="4992" y="703"/>
                  </a:cubicBezTo>
                  <a:cubicBezTo>
                    <a:pt x="4992" y="702"/>
                    <a:pt x="4991" y="700"/>
                    <a:pt x="4991" y="699"/>
                  </a:cubicBezTo>
                  <a:cubicBezTo>
                    <a:pt x="4993" y="694"/>
                    <a:pt x="4993" y="683"/>
                    <a:pt x="4993" y="683"/>
                  </a:cubicBezTo>
                  <a:cubicBezTo>
                    <a:pt x="5003" y="711"/>
                    <a:pt x="5003" y="711"/>
                    <a:pt x="5003" y="711"/>
                  </a:cubicBezTo>
                  <a:cubicBezTo>
                    <a:pt x="5003" y="683"/>
                    <a:pt x="5003" y="683"/>
                    <a:pt x="5003" y="683"/>
                  </a:cubicBezTo>
                  <a:cubicBezTo>
                    <a:pt x="5003" y="683"/>
                    <a:pt x="5005" y="692"/>
                    <a:pt x="5023" y="700"/>
                  </a:cubicBezTo>
                  <a:cubicBezTo>
                    <a:pt x="5023" y="700"/>
                    <a:pt x="5007" y="671"/>
                    <a:pt x="4996" y="641"/>
                  </a:cubicBezTo>
                  <a:cubicBezTo>
                    <a:pt x="4986" y="611"/>
                    <a:pt x="4985" y="603"/>
                    <a:pt x="4985" y="603"/>
                  </a:cubicBezTo>
                  <a:cubicBezTo>
                    <a:pt x="4985" y="603"/>
                    <a:pt x="5009" y="653"/>
                    <a:pt x="5022" y="663"/>
                  </a:cubicBezTo>
                  <a:cubicBezTo>
                    <a:pt x="5022" y="663"/>
                    <a:pt x="4980" y="576"/>
                    <a:pt x="4977" y="554"/>
                  </a:cubicBezTo>
                  <a:cubicBezTo>
                    <a:pt x="4975" y="533"/>
                    <a:pt x="4957" y="498"/>
                    <a:pt x="4956" y="484"/>
                  </a:cubicBezTo>
                  <a:cubicBezTo>
                    <a:pt x="4956" y="477"/>
                    <a:pt x="4954" y="471"/>
                    <a:pt x="4952" y="466"/>
                  </a:cubicBezTo>
                  <a:cubicBezTo>
                    <a:pt x="4955" y="463"/>
                    <a:pt x="4956" y="460"/>
                    <a:pt x="4956" y="456"/>
                  </a:cubicBezTo>
                  <a:cubicBezTo>
                    <a:pt x="4956" y="449"/>
                    <a:pt x="4951" y="443"/>
                    <a:pt x="4945" y="441"/>
                  </a:cubicBezTo>
                  <a:cubicBezTo>
                    <a:pt x="4940" y="422"/>
                    <a:pt x="4931" y="391"/>
                    <a:pt x="4925" y="379"/>
                  </a:cubicBezTo>
                  <a:cubicBezTo>
                    <a:pt x="4947" y="369"/>
                    <a:pt x="4971" y="360"/>
                    <a:pt x="4983" y="357"/>
                  </a:cubicBezTo>
                  <a:cubicBezTo>
                    <a:pt x="4968" y="359"/>
                    <a:pt x="4921" y="367"/>
                    <a:pt x="4908" y="368"/>
                  </a:cubicBezTo>
                  <a:cubicBezTo>
                    <a:pt x="4891" y="370"/>
                    <a:pt x="4815" y="386"/>
                    <a:pt x="4796" y="389"/>
                  </a:cubicBezTo>
                  <a:cubicBezTo>
                    <a:pt x="4776" y="392"/>
                    <a:pt x="4720" y="413"/>
                    <a:pt x="4708" y="411"/>
                  </a:cubicBezTo>
                  <a:cubicBezTo>
                    <a:pt x="4696" y="410"/>
                    <a:pt x="4672" y="414"/>
                    <a:pt x="4654" y="419"/>
                  </a:cubicBezTo>
                  <a:cubicBezTo>
                    <a:pt x="4636" y="423"/>
                    <a:pt x="4537" y="458"/>
                    <a:pt x="4521" y="461"/>
                  </a:cubicBezTo>
                  <a:cubicBezTo>
                    <a:pt x="4504" y="464"/>
                    <a:pt x="4473" y="470"/>
                    <a:pt x="4461" y="476"/>
                  </a:cubicBezTo>
                  <a:cubicBezTo>
                    <a:pt x="4449" y="482"/>
                    <a:pt x="4413" y="500"/>
                    <a:pt x="4413" y="500"/>
                  </a:cubicBezTo>
                  <a:cubicBezTo>
                    <a:pt x="4548" y="467"/>
                    <a:pt x="4548" y="467"/>
                    <a:pt x="4548" y="467"/>
                  </a:cubicBezTo>
                  <a:cubicBezTo>
                    <a:pt x="4548" y="467"/>
                    <a:pt x="4557" y="488"/>
                    <a:pt x="4557" y="494"/>
                  </a:cubicBezTo>
                  <a:cubicBezTo>
                    <a:pt x="4557" y="500"/>
                    <a:pt x="4564" y="523"/>
                    <a:pt x="4564" y="540"/>
                  </a:cubicBezTo>
                  <a:cubicBezTo>
                    <a:pt x="4564" y="556"/>
                    <a:pt x="4567" y="600"/>
                    <a:pt x="4570" y="612"/>
                  </a:cubicBezTo>
                  <a:cubicBezTo>
                    <a:pt x="4573" y="624"/>
                    <a:pt x="4573" y="624"/>
                    <a:pt x="4573" y="624"/>
                  </a:cubicBezTo>
                  <a:cubicBezTo>
                    <a:pt x="4573" y="624"/>
                    <a:pt x="4545" y="685"/>
                    <a:pt x="4549" y="712"/>
                  </a:cubicBezTo>
                  <a:cubicBezTo>
                    <a:pt x="4554" y="739"/>
                    <a:pt x="4552" y="776"/>
                    <a:pt x="4599" y="804"/>
                  </a:cubicBezTo>
                  <a:cubicBezTo>
                    <a:pt x="4599" y="804"/>
                    <a:pt x="4619" y="851"/>
                    <a:pt x="4618" y="855"/>
                  </a:cubicBezTo>
                  <a:cubicBezTo>
                    <a:pt x="4616" y="860"/>
                    <a:pt x="4604" y="861"/>
                    <a:pt x="4604" y="861"/>
                  </a:cubicBezTo>
                  <a:cubicBezTo>
                    <a:pt x="4604" y="861"/>
                    <a:pt x="4587" y="833"/>
                    <a:pt x="4560" y="833"/>
                  </a:cubicBezTo>
                  <a:cubicBezTo>
                    <a:pt x="4533" y="833"/>
                    <a:pt x="4491" y="837"/>
                    <a:pt x="4474" y="842"/>
                  </a:cubicBezTo>
                  <a:cubicBezTo>
                    <a:pt x="4458" y="846"/>
                    <a:pt x="4439" y="857"/>
                    <a:pt x="4431" y="863"/>
                  </a:cubicBezTo>
                  <a:cubicBezTo>
                    <a:pt x="4424" y="869"/>
                    <a:pt x="4416" y="878"/>
                    <a:pt x="4416" y="878"/>
                  </a:cubicBezTo>
                  <a:cubicBezTo>
                    <a:pt x="4410" y="884"/>
                    <a:pt x="4410" y="884"/>
                    <a:pt x="4410" y="884"/>
                  </a:cubicBezTo>
                  <a:cubicBezTo>
                    <a:pt x="4410" y="884"/>
                    <a:pt x="4388" y="849"/>
                    <a:pt x="4373" y="843"/>
                  </a:cubicBezTo>
                  <a:cubicBezTo>
                    <a:pt x="4358" y="837"/>
                    <a:pt x="4331" y="825"/>
                    <a:pt x="4316" y="822"/>
                  </a:cubicBezTo>
                  <a:cubicBezTo>
                    <a:pt x="4301" y="819"/>
                    <a:pt x="4285" y="809"/>
                    <a:pt x="4274" y="801"/>
                  </a:cubicBezTo>
                  <a:cubicBezTo>
                    <a:pt x="4264" y="794"/>
                    <a:pt x="4250" y="790"/>
                    <a:pt x="4237" y="788"/>
                  </a:cubicBezTo>
                  <a:cubicBezTo>
                    <a:pt x="4223" y="787"/>
                    <a:pt x="4220" y="784"/>
                    <a:pt x="4210" y="778"/>
                  </a:cubicBezTo>
                  <a:cubicBezTo>
                    <a:pt x="4199" y="772"/>
                    <a:pt x="4186" y="764"/>
                    <a:pt x="4179" y="760"/>
                  </a:cubicBezTo>
                  <a:cubicBezTo>
                    <a:pt x="4171" y="755"/>
                    <a:pt x="4171" y="734"/>
                    <a:pt x="4171" y="728"/>
                  </a:cubicBezTo>
                  <a:cubicBezTo>
                    <a:pt x="4171" y="722"/>
                    <a:pt x="4158" y="706"/>
                    <a:pt x="4158" y="706"/>
                  </a:cubicBezTo>
                  <a:cubicBezTo>
                    <a:pt x="4158" y="706"/>
                    <a:pt x="4156" y="667"/>
                    <a:pt x="4162" y="655"/>
                  </a:cubicBezTo>
                  <a:cubicBezTo>
                    <a:pt x="4168" y="643"/>
                    <a:pt x="4186" y="598"/>
                    <a:pt x="4185" y="565"/>
                  </a:cubicBezTo>
                  <a:cubicBezTo>
                    <a:pt x="4185" y="565"/>
                    <a:pt x="4198" y="567"/>
                    <a:pt x="4202" y="555"/>
                  </a:cubicBezTo>
                  <a:cubicBezTo>
                    <a:pt x="4207" y="543"/>
                    <a:pt x="4211" y="515"/>
                    <a:pt x="4211" y="504"/>
                  </a:cubicBezTo>
                  <a:cubicBezTo>
                    <a:pt x="4211" y="494"/>
                    <a:pt x="4210" y="473"/>
                    <a:pt x="4205" y="467"/>
                  </a:cubicBezTo>
                  <a:cubicBezTo>
                    <a:pt x="4201" y="461"/>
                    <a:pt x="4190" y="452"/>
                    <a:pt x="4189" y="446"/>
                  </a:cubicBezTo>
                  <a:cubicBezTo>
                    <a:pt x="4187" y="440"/>
                    <a:pt x="4192" y="422"/>
                    <a:pt x="4189" y="411"/>
                  </a:cubicBezTo>
                  <a:cubicBezTo>
                    <a:pt x="4186" y="401"/>
                    <a:pt x="4183" y="381"/>
                    <a:pt x="4179" y="374"/>
                  </a:cubicBezTo>
                  <a:cubicBezTo>
                    <a:pt x="4174" y="367"/>
                    <a:pt x="4173" y="251"/>
                    <a:pt x="4173" y="251"/>
                  </a:cubicBezTo>
                  <a:cubicBezTo>
                    <a:pt x="4173" y="251"/>
                    <a:pt x="4218" y="249"/>
                    <a:pt x="4251" y="247"/>
                  </a:cubicBezTo>
                  <a:cubicBezTo>
                    <a:pt x="4251" y="262"/>
                    <a:pt x="4251" y="262"/>
                    <a:pt x="4251" y="262"/>
                  </a:cubicBezTo>
                  <a:cubicBezTo>
                    <a:pt x="4242" y="263"/>
                    <a:pt x="4235" y="270"/>
                    <a:pt x="4235" y="280"/>
                  </a:cubicBezTo>
                  <a:cubicBezTo>
                    <a:pt x="4235" y="285"/>
                    <a:pt x="4237" y="289"/>
                    <a:pt x="4240" y="293"/>
                  </a:cubicBezTo>
                  <a:cubicBezTo>
                    <a:pt x="4238" y="302"/>
                    <a:pt x="4237" y="318"/>
                    <a:pt x="4238" y="342"/>
                  </a:cubicBezTo>
                  <a:cubicBezTo>
                    <a:pt x="4240" y="386"/>
                    <a:pt x="4241" y="433"/>
                    <a:pt x="4241" y="457"/>
                  </a:cubicBezTo>
                  <a:cubicBezTo>
                    <a:pt x="4241" y="459"/>
                    <a:pt x="4241" y="460"/>
                    <a:pt x="4241" y="462"/>
                  </a:cubicBezTo>
                  <a:cubicBezTo>
                    <a:pt x="4240" y="483"/>
                    <a:pt x="4237" y="507"/>
                    <a:pt x="4237" y="507"/>
                  </a:cubicBezTo>
                  <a:cubicBezTo>
                    <a:pt x="4237" y="507"/>
                    <a:pt x="4244" y="459"/>
                    <a:pt x="4244" y="445"/>
                  </a:cubicBezTo>
                  <a:cubicBezTo>
                    <a:pt x="4244" y="431"/>
                    <a:pt x="4247" y="511"/>
                    <a:pt x="4247" y="511"/>
                  </a:cubicBezTo>
                  <a:cubicBezTo>
                    <a:pt x="4256" y="516"/>
                    <a:pt x="4256" y="516"/>
                    <a:pt x="4256" y="516"/>
                  </a:cubicBezTo>
                  <a:cubicBezTo>
                    <a:pt x="4263" y="484"/>
                    <a:pt x="4263" y="484"/>
                    <a:pt x="4263" y="484"/>
                  </a:cubicBezTo>
                  <a:cubicBezTo>
                    <a:pt x="4264" y="514"/>
                    <a:pt x="4264" y="514"/>
                    <a:pt x="4264" y="514"/>
                  </a:cubicBezTo>
                  <a:cubicBezTo>
                    <a:pt x="4273" y="518"/>
                    <a:pt x="4273" y="518"/>
                    <a:pt x="4273" y="518"/>
                  </a:cubicBezTo>
                  <a:cubicBezTo>
                    <a:pt x="4270" y="455"/>
                    <a:pt x="4270" y="455"/>
                    <a:pt x="4270" y="455"/>
                  </a:cubicBezTo>
                  <a:cubicBezTo>
                    <a:pt x="4281" y="520"/>
                    <a:pt x="4281" y="520"/>
                    <a:pt x="4281" y="520"/>
                  </a:cubicBezTo>
                  <a:cubicBezTo>
                    <a:pt x="4287" y="517"/>
                    <a:pt x="4287" y="517"/>
                    <a:pt x="4287" y="517"/>
                  </a:cubicBezTo>
                  <a:cubicBezTo>
                    <a:pt x="4292" y="520"/>
                    <a:pt x="4292" y="520"/>
                    <a:pt x="4292" y="520"/>
                  </a:cubicBezTo>
                  <a:cubicBezTo>
                    <a:pt x="4283" y="470"/>
                    <a:pt x="4283" y="470"/>
                    <a:pt x="4283" y="470"/>
                  </a:cubicBezTo>
                  <a:cubicBezTo>
                    <a:pt x="4283" y="470"/>
                    <a:pt x="4303" y="504"/>
                    <a:pt x="4313" y="504"/>
                  </a:cubicBezTo>
                  <a:cubicBezTo>
                    <a:pt x="4313" y="504"/>
                    <a:pt x="4288" y="479"/>
                    <a:pt x="4278" y="434"/>
                  </a:cubicBezTo>
                  <a:cubicBezTo>
                    <a:pt x="4267" y="390"/>
                    <a:pt x="4271" y="345"/>
                    <a:pt x="4269" y="335"/>
                  </a:cubicBezTo>
                  <a:cubicBezTo>
                    <a:pt x="4268" y="327"/>
                    <a:pt x="4271" y="301"/>
                    <a:pt x="4269" y="287"/>
                  </a:cubicBezTo>
                  <a:cubicBezTo>
                    <a:pt x="4270" y="285"/>
                    <a:pt x="4270" y="283"/>
                    <a:pt x="4270" y="280"/>
                  </a:cubicBezTo>
                  <a:cubicBezTo>
                    <a:pt x="4270" y="271"/>
                    <a:pt x="4264" y="264"/>
                    <a:pt x="4256" y="262"/>
                  </a:cubicBezTo>
                  <a:cubicBezTo>
                    <a:pt x="4256" y="247"/>
                    <a:pt x="4256" y="247"/>
                    <a:pt x="4256" y="247"/>
                  </a:cubicBezTo>
                  <a:cubicBezTo>
                    <a:pt x="4270" y="247"/>
                    <a:pt x="4282" y="247"/>
                    <a:pt x="4285" y="247"/>
                  </a:cubicBezTo>
                  <a:cubicBezTo>
                    <a:pt x="4295" y="248"/>
                    <a:pt x="4283" y="240"/>
                    <a:pt x="4283" y="240"/>
                  </a:cubicBezTo>
                  <a:cubicBezTo>
                    <a:pt x="4283" y="240"/>
                    <a:pt x="4193" y="188"/>
                    <a:pt x="4189" y="186"/>
                  </a:cubicBezTo>
                  <a:cubicBezTo>
                    <a:pt x="4170" y="177"/>
                    <a:pt x="4141" y="192"/>
                    <a:pt x="4134" y="192"/>
                  </a:cubicBezTo>
                  <a:cubicBezTo>
                    <a:pt x="4126" y="192"/>
                    <a:pt x="3823" y="217"/>
                    <a:pt x="3808" y="219"/>
                  </a:cubicBezTo>
                  <a:cubicBezTo>
                    <a:pt x="3793" y="220"/>
                    <a:pt x="3735" y="220"/>
                    <a:pt x="3723" y="222"/>
                  </a:cubicBezTo>
                  <a:cubicBezTo>
                    <a:pt x="3711" y="223"/>
                    <a:pt x="3711" y="223"/>
                    <a:pt x="3711" y="223"/>
                  </a:cubicBezTo>
                  <a:cubicBezTo>
                    <a:pt x="3711" y="223"/>
                    <a:pt x="3748" y="260"/>
                    <a:pt x="3768" y="271"/>
                  </a:cubicBezTo>
                  <a:cubicBezTo>
                    <a:pt x="3787" y="281"/>
                    <a:pt x="3844" y="329"/>
                    <a:pt x="3844" y="329"/>
                  </a:cubicBezTo>
                  <a:cubicBezTo>
                    <a:pt x="3851" y="328"/>
                    <a:pt x="3851" y="328"/>
                    <a:pt x="3851" y="328"/>
                  </a:cubicBezTo>
                  <a:cubicBezTo>
                    <a:pt x="3851" y="328"/>
                    <a:pt x="3857" y="450"/>
                    <a:pt x="3862" y="467"/>
                  </a:cubicBezTo>
                  <a:cubicBezTo>
                    <a:pt x="3866" y="483"/>
                    <a:pt x="3880" y="503"/>
                    <a:pt x="3880" y="503"/>
                  </a:cubicBezTo>
                  <a:cubicBezTo>
                    <a:pt x="3859" y="515"/>
                    <a:pt x="3859" y="515"/>
                    <a:pt x="3859" y="515"/>
                  </a:cubicBezTo>
                  <a:cubicBezTo>
                    <a:pt x="3859" y="515"/>
                    <a:pt x="3859" y="540"/>
                    <a:pt x="3863" y="549"/>
                  </a:cubicBezTo>
                  <a:cubicBezTo>
                    <a:pt x="3868" y="558"/>
                    <a:pt x="3875" y="577"/>
                    <a:pt x="3877" y="588"/>
                  </a:cubicBezTo>
                  <a:cubicBezTo>
                    <a:pt x="3878" y="598"/>
                    <a:pt x="3889" y="613"/>
                    <a:pt x="3895" y="613"/>
                  </a:cubicBezTo>
                  <a:cubicBezTo>
                    <a:pt x="3901" y="613"/>
                    <a:pt x="3910" y="610"/>
                    <a:pt x="3910" y="610"/>
                  </a:cubicBezTo>
                  <a:cubicBezTo>
                    <a:pt x="3910" y="610"/>
                    <a:pt x="3920" y="636"/>
                    <a:pt x="3924" y="645"/>
                  </a:cubicBezTo>
                  <a:cubicBezTo>
                    <a:pt x="3929" y="654"/>
                    <a:pt x="3926" y="670"/>
                    <a:pt x="3926" y="674"/>
                  </a:cubicBezTo>
                  <a:cubicBezTo>
                    <a:pt x="3926" y="679"/>
                    <a:pt x="3898" y="709"/>
                    <a:pt x="3893" y="716"/>
                  </a:cubicBezTo>
                  <a:cubicBezTo>
                    <a:pt x="3889" y="724"/>
                    <a:pt x="3884" y="734"/>
                    <a:pt x="3884" y="734"/>
                  </a:cubicBezTo>
                  <a:cubicBezTo>
                    <a:pt x="3884" y="734"/>
                    <a:pt x="3814" y="749"/>
                    <a:pt x="3803" y="752"/>
                  </a:cubicBezTo>
                  <a:cubicBezTo>
                    <a:pt x="3793" y="755"/>
                    <a:pt x="3732" y="770"/>
                    <a:pt x="3726" y="770"/>
                  </a:cubicBezTo>
                  <a:cubicBezTo>
                    <a:pt x="3720" y="770"/>
                    <a:pt x="3697" y="773"/>
                    <a:pt x="3688" y="775"/>
                  </a:cubicBezTo>
                  <a:cubicBezTo>
                    <a:pt x="3679" y="776"/>
                    <a:pt x="3663" y="784"/>
                    <a:pt x="3651" y="787"/>
                  </a:cubicBezTo>
                  <a:cubicBezTo>
                    <a:pt x="3639" y="790"/>
                    <a:pt x="3624" y="797"/>
                    <a:pt x="3614" y="804"/>
                  </a:cubicBezTo>
                  <a:cubicBezTo>
                    <a:pt x="3603" y="812"/>
                    <a:pt x="3582" y="813"/>
                    <a:pt x="3572" y="825"/>
                  </a:cubicBezTo>
                  <a:cubicBezTo>
                    <a:pt x="3561" y="837"/>
                    <a:pt x="3549" y="851"/>
                    <a:pt x="3540" y="861"/>
                  </a:cubicBezTo>
                  <a:cubicBezTo>
                    <a:pt x="3531" y="872"/>
                    <a:pt x="3560" y="815"/>
                    <a:pt x="3557" y="787"/>
                  </a:cubicBezTo>
                  <a:cubicBezTo>
                    <a:pt x="3554" y="758"/>
                    <a:pt x="3554" y="727"/>
                    <a:pt x="3551" y="710"/>
                  </a:cubicBezTo>
                  <a:cubicBezTo>
                    <a:pt x="3548" y="694"/>
                    <a:pt x="3527" y="639"/>
                    <a:pt x="3525" y="627"/>
                  </a:cubicBezTo>
                  <a:cubicBezTo>
                    <a:pt x="3524" y="615"/>
                    <a:pt x="3530" y="609"/>
                    <a:pt x="3531" y="589"/>
                  </a:cubicBezTo>
                  <a:cubicBezTo>
                    <a:pt x="3533" y="570"/>
                    <a:pt x="3525" y="555"/>
                    <a:pt x="3530" y="541"/>
                  </a:cubicBezTo>
                  <a:cubicBezTo>
                    <a:pt x="3534" y="528"/>
                    <a:pt x="3543" y="526"/>
                    <a:pt x="3543" y="526"/>
                  </a:cubicBezTo>
                  <a:cubicBezTo>
                    <a:pt x="3543" y="526"/>
                    <a:pt x="3586" y="510"/>
                    <a:pt x="3630" y="498"/>
                  </a:cubicBezTo>
                  <a:cubicBezTo>
                    <a:pt x="3630" y="513"/>
                    <a:pt x="3630" y="513"/>
                    <a:pt x="3630" y="513"/>
                  </a:cubicBezTo>
                  <a:cubicBezTo>
                    <a:pt x="3622" y="514"/>
                    <a:pt x="3616" y="521"/>
                    <a:pt x="3616" y="529"/>
                  </a:cubicBezTo>
                  <a:cubicBezTo>
                    <a:pt x="3616" y="532"/>
                    <a:pt x="3617" y="534"/>
                    <a:pt x="3619" y="537"/>
                  </a:cubicBezTo>
                  <a:cubicBezTo>
                    <a:pt x="3616" y="545"/>
                    <a:pt x="3614" y="557"/>
                    <a:pt x="3612" y="568"/>
                  </a:cubicBezTo>
                  <a:cubicBezTo>
                    <a:pt x="3610" y="588"/>
                    <a:pt x="3606" y="624"/>
                    <a:pt x="3605" y="631"/>
                  </a:cubicBezTo>
                  <a:cubicBezTo>
                    <a:pt x="3605" y="635"/>
                    <a:pt x="3604" y="645"/>
                    <a:pt x="3603" y="655"/>
                  </a:cubicBezTo>
                  <a:cubicBezTo>
                    <a:pt x="3601" y="666"/>
                    <a:pt x="3600" y="678"/>
                    <a:pt x="3599" y="682"/>
                  </a:cubicBezTo>
                  <a:cubicBezTo>
                    <a:pt x="3605" y="654"/>
                    <a:pt x="3605" y="654"/>
                    <a:pt x="3605" y="654"/>
                  </a:cubicBezTo>
                  <a:cubicBezTo>
                    <a:pt x="3605" y="654"/>
                    <a:pt x="3598" y="720"/>
                    <a:pt x="3596" y="732"/>
                  </a:cubicBezTo>
                  <a:cubicBezTo>
                    <a:pt x="3593" y="744"/>
                    <a:pt x="3593" y="770"/>
                    <a:pt x="3593" y="770"/>
                  </a:cubicBezTo>
                  <a:cubicBezTo>
                    <a:pt x="3593" y="770"/>
                    <a:pt x="3603" y="759"/>
                    <a:pt x="3603" y="762"/>
                  </a:cubicBezTo>
                  <a:cubicBezTo>
                    <a:pt x="3603" y="765"/>
                    <a:pt x="3609" y="774"/>
                    <a:pt x="3609" y="774"/>
                  </a:cubicBezTo>
                  <a:cubicBezTo>
                    <a:pt x="3617" y="756"/>
                    <a:pt x="3617" y="756"/>
                    <a:pt x="3617" y="756"/>
                  </a:cubicBezTo>
                  <a:cubicBezTo>
                    <a:pt x="3617" y="756"/>
                    <a:pt x="3624" y="768"/>
                    <a:pt x="3624" y="771"/>
                  </a:cubicBezTo>
                  <a:cubicBezTo>
                    <a:pt x="3624" y="774"/>
                    <a:pt x="3629" y="720"/>
                    <a:pt x="3629" y="720"/>
                  </a:cubicBezTo>
                  <a:cubicBezTo>
                    <a:pt x="3629" y="720"/>
                    <a:pt x="3636" y="749"/>
                    <a:pt x="3643" y="760"/>
                  </a:cubicBezTo>
                  <a:cubicBezTo>
                    <a:pt x="3643" y="760"/>
                    <a:pt x="3629" y="709"/>
                    <a:pt x="3632" y="676"/>
                  </a:cubicBezTo>
                  <a:cubicBezTo>
                    <a:pt x="3634" y="643"/>
                    <a:pt x="3641" y="606"/>
                    <a:pt x="3640" y="596"/>
                  </a:cubicBezTo>
                  <a:cubicBezTo>
                    <a:pt x="3638" y="586"/>
                    <a:pt x="3636" y="554"/>
                    <a:pt x="3637" y="544"/>
                  </a:cubicBezTo>
                  <a:cubicBezTo>
                    <a:pt x="3644" y="542"/>
                    <a:pt x="3649" y="536"/>
                    <a:pt x="3649" y="529"/>
                  </a:cubicBezTo>
                  <a:cubicBezTo>
                    <a:pt x="3649" y="520"/>
                    <a:pt x="3642" y="513"/>
                    <a:pt x="3633" y="513"/>
                  </a:cubicBezTo>
                  <a:cubicBezTo>
                    <a:pt x="3633" y="497"/>
                    <a:pt x="3633" y="497"/>
                    <a:pt x="3633" y="497"/>
                  </a:cubicBezTo>
                  <a:cubicBezTo>
                    <a:pt x="3663" y="488"/>
                    <a:pt x="3693" y="481"/>
                    <a:pt x="3708" y="483"/>
                  </a:cubicBezTo>
                  <a:cubicBezTo>
                    <a:pt x="3708" y="483"/>
                    <a:pt x="3632" y="438"/>
                    <a:pt x="3602" y="426"/>
                  </a:cubicBezTo>
                  <a:cubicBezTo>
                    <a:pt x="3572" y="414"/>
                    <a:pt x="3436" y="344"/>
                    <a:pt x="3418" y="343"/>
                  </a:cubicBezTo>
                  <a:cubicBezTo>
                    <a:pt x="3400" y="341"/>
                    <a:pt x="3301" y="350"/>
                    <a:pt x="3271" y="358"/>
                  </a:cubicBezTo>
                  <a:cubicBezTo>
                    <a:pt x="3241" y="365"/>
                    <a:pt x="3128" y="384"/>
                    <a:pt x="3111" y="393"/>
                  </a:cubicBezTo>
                  <a:cubicBezTo>
                    <a:pt x="3095" y="402"/>
                    <a:pt x="3043" y="423"/>
                    <a:pt x="3043" y="423"/>
                  </a:cubicBezTo>
                  <a:cubicBezTo>
                    <a:pt x="3043" y="423"/>
                    <a:pt x="3086" y="446"/>
                    <a:pt x="3096" y="450"/>
                  </a:cubicBezTo>
                  <a:cubicBezTo>
                    <a:pt x="3107" y="455"/>
                    <a:pt x="3129" y="474"/>
                    <a:pt x="3153" y="483"/>
                  </a:cubicBezTo>
                  <a:cubicBezTo>
                    <a:pt x="3177" y="492"/>
                    <a:pt x="3218" y="519"/>
                    <a:pt x="3218" y="519"/>
                  </a:cubicBezTo>
                  <a:cubicBezTo>
                    <a:pt x="3218" y="597"/>
                    <a:pt x="3218" y="597"/>
                    <a:pt x="3218" y="597"/>
                  </a:cubicBezTo>
                  <a:cubicBezTo>
                    <a:pt x="3218" y="597"/>
                    <a:pt x="3204" y="645"/>
                    <a:pt x="3200" y="654"/>
                  </a:cubicBezTo>
                  <a:cubicBezTo>
                    <a:pt x="3195" y="662"/>
                    <a:pt x="3195" y="679"/>
                    <a:pt x="3194" y="695"/>
                  </a:cubicBezTo>
                  <a:cubicBezTo>
                    <a:pt x="3192" y="712"/>
                    <a:pt x="3201" y="758"/>
                    <a:pt x="3209" y="775"/>
                  </a:cubicBezTo>
                  <a:cubicBezTo>
                    <a:pt x="3216" y="791"/>
                    <a:pt x="3226" y="821"/>
                    <a:pt x="3235" y="831"/>
                  </a:cubicBezTo>
                  <a:cubicBezTo>
                    <a:pt x="3244" y="842"/>
                    <a:pt x="3259" y="861"/>
                    <a:pt x="3261" y="866"/>
                  </a:cubicBezTo>
                  <a:cubicBezTo>
                    <a:pt x="3262" y="870"/>
                    <a:pt x="3264" y="930"/>
                    <a:pt x="3264" y="930"/>
                  </a:cubicBezTo>
                  <a:cubicBezTo>
                    <a:pt x="3264" y="930"/>
                    <a:pt x="3185" y="932"/>
                    <a:pt x="3162" y="935"/>
                  </a:cubicBezTo>
                  <a:cubicBezTo>
                    <a:pt x="3162" y="935"/>
                    <a:pt x="3148" y="930"/>
                    <a:pt x="3148" y="924"/>
                  </a:cubicBezTo>
                  <a:cubicBezTo>
                    <a:pt x="3147" y="918"/>
                    <a:pt x="3149" y="912"/>
                    <a:pt x="3144" y="903"/>
                  </a:cubicBezTo>
                  <a:cubicBezTo>
                    <a:pt x="3138" y="894"/>
                    <a:pt x="3114" y="870"/>
                    <a:pt x="3102" y="868"/>
                  </a:cubicBezTo>
                  <a:cubicBezTo>
                    <a:pt x="3090" y="865"/>
                    <a:pt x="3046" y="855"/>
                    <a:pt x="3041" y="857"/>
                  </a:cubicBezTo>
                  <a:cubicBezTo>
                    <a:pt x="3037" y="858"/>
                    <a:pt x="3031" y="867"/>
                    <a:pt x="3027" y="868"/>
                  </a:cubicBezTo>
                  <a:cubicBezTo>
                    <a:pt x="3022" y="870"/>
                    <a:pt x="3006" y="874"/>
                    <a:pt x="2999" y="874"/>
                  </a:cubicBezTo>
                  <a:cubicBezTo>
                    <a:pt x="2993" y="875"/>
                    <a:pt x="2989" y="881"/>
                    <a:pt x="2989" y="881"/>
                  </a:cubicBezTo>
                  <a:cubicBezTo>
                    <a:pt x="2989" y="881"/>
                    <a:pt x="2955" y="822"/>
                    <a:pt x="2947" y="816"/>
                  </a:cubicBezTo>
                  <a:cubicBezTo>
                    <a:pt x="2939" y="811"/>
                    <a:pt x="2931" y="807"/>
                    <a:pt x="2926" y="803"/>
                  </a:cubicBezTo>
                  <a:cubicBezTo>
                    <a:pt x="2922" y="800"/>
                    <a:pt x="2914" y="795"/>
                    <a:pt x="2908" y="793"/>
                  </a:cubicBezTo>
                  <a:cubicBezTo>
                    <a:pt x="2901" y="792"/>
                    <a:pt x="2872" y="777"/>
                    <a:pt x="2864" y="774"/>
                  </a:cubicBezTo>
                  <a:cubicBezTo>
                    <a:pt x="2856" y="772"/>
                    <a:pt x="2834" y="765"/>
                    <a:pt x="2830" y="760"/>
                  </a:cubicBezTo>
                  <a:cubicBezTo>
                    <a:pt x="2826" y="755"/>
                    <a:pt x="2821" y="750"/>
                    <a:pt x="2813" y="748"/>
                  </a:cubicBezTo>
                  <a:cubicBezTo>
                    <a:pt x="2806" y="746"/>
                    <a:pt x="2780" y="740"/>
                    <a:pt x="2762" y="737"/>
                  </a:cubicBezTo>
                  <a:cubicBezTo>
                    <a:pt x="2744" y="734"/>
                    <a:pt x="2714" y="730"/>
                    <a:pt x="2709" y="728"/>
                  </a:cubicBezTo>
                  <a:cubicBezTo>
                    <a:pt x="2705" y="726"/>
                    <a:pt x="2674" y="724"/>
                    <a:pt x="2673" y="722"/>
                  </a:cubicBezTo>
                  <a:cubicBezTo>
                    <a:pt x="2673" y="719"/>
                    <a:pt x="2669" y="718"/>
                    <a:pt x="2665" y="712"/>
                  </a:cubicBezTo>
                  <a:cubicBezTo>
                    <a:pt x="2661" y="706"/>
                    <a:pt x="2651" y="705"/>
                    <a:pt x="2651" y="699"/>
                  </a:cubicBezTo>
                  <a:cubicBezTo>
                    <a:pt x="2651" y="692"/>
                    <a:pt x="2640" y="603"/>
                    <a:pt x="2638" y="587"/>
                  </a:cubicBezTo>
                  <a:cubicBezTo>
                    <a:pt x="2635" y="571"/>
                    <a:pt x="2640" y="570"/>
                    <a:pt x="2632" y="547"/>
                  </a:cubicBezTo>
                  <a:cubicBezTo>
                    <a:pt x="2625" y="524"/>
                    <a:pt x="2630" y="525"/>
                    <a:pt x="2620" y="508"/>
                  </a:cubicBezTo>
                  <a:cubicBezTo>
                    <a:pt x="2610" y="491"/>
                    <a:pt x="2610" y="486"/>
                    <a:pt x="2607" y="473"/>
                  </a:cubicBezTo>
                  <a:cubicBezTo>
                    <a:pt x="2605" y="460"/>
                    <a:pt x="2601" y="439"/>
                    <a:pt x="2600" y="429"/>
                  </a:cubicBezTo>
                  <a:cubicBezTo>
                    <a:pt x="2598" y="419"/>
                    <a:pt x="2605" y="417"/>
                    <a:pt x="2609" y="412"/>
                  </a:cubicBezTo>
                  <a:cubicBezTo>
                    <a:pt x="2611" y="410"/>
                    <a:pt x="2659" y="375"/>
                    <a:pt x="2704" y="343"/>
                  </a:cubicBezTo>
                  <a:cubicBezTo>
                    <a:pt x="2704" y="362"/>
                    <a:pt x="2704" y="362"/>
                    <a:pt x="2704" y="362"/>
                  </a:cubicBezTo>
                  <a:cubicBezTo>
                    <a:pt x="2695" y="363"/>
                    <a:pt x="2687" y="371"/>
                    <a:pt x="2687" y="380"/>
                  </a:cubicBezTo>
                  <a:cubicBezTo>
                    <a:pt x="2687" y="388"/>
                    <a:pt x="2692" y="394"/>
                    <a:pt x="2698" y="397"/>
                  </a:cubicBezTo>
                  <a:cubicBezTo>
                    <a:pt x="2695" y="407"/>
                    <a:pt x="2691" y="424"/>
                    <a:pt x="2690" y="442"/>
                  </a:cubicBezTo>
                  <a:cubicBezTo>
                    <a:pt x="2689" y="468"/>
                    <a:pt x="2683" y="565"/>
                    <a:pt x="2682" y="578"/>
                  </a:cubicBezTo>
                  <a:cubicBezTo>
                    <a:pt x="2681" y="591"/>
                    <a:pt x="2681" y="618"/>
                    <a:pt x="2680" y="630"/>
                  </a:cubicBezTo>
                  <a:cubicBezTo>
                    <a:pt x="2681" y="621"/>
                    <a:pt x="2685" y="605"/>
                    <a:pt x="2685" y="600"/>
                  </a:cubicBezTo>
                  <a:cubicBezTo>
                    <a:pt x="2686" y="594"/>
                    <a:pt x="2684" y="639"/>
                    <a:pt x="2684" y="639"/>
                  </a:cubicBezTo>
                  <a:cubicBezTo>
                    <a:pt x="2684" y="639"/>
                    <a:pt x="2693" y="590"/>
                    <a:pt x="2693" y="592"/>
                  </a:cubicBezTo>
                  <a:cubicBezTo>
                    <a:pt x="2693" y="594"/>
                    <a:pt x="2694" y="633"/>
                    <a:pt x="2694" y="633"/>
                  </a:cubicBezTo>
                  <a:cubicBezTo>
                    <a:pt x="2701" y="631"/>
                    <a:pt x="2701" y="631"/>
                    <a:pt x="2701" y="631"/>
                  </a:cubicBezTo>
                  <a:cubicBezTo>
                    <a:pt x="2706" y="643"/>
                    <a:pt x="2706" y="643"/>
                    <a:pt x="2706" y="643"/>
                  </a:cubicBezTo>
                  <a:cubicBezTo>
                    <a:pt x="2708" y="626"/>
                    <a:pt x="2708" y="626"/>
                    <a:pt x="2708" y="626"/>
                  </a:cubicBezTo>
                  <a:cubicBezTo>
                    <a:pt x="2708" y="626"/>
                    <a:pt x="2714" y="639"/>
                    <a:pt x="2715" y="640"/>
                  </a:cubicBezTo>
                  <a:cubicBezTo>
                    <a:pt x="2717" y="641"/>
                    <a:pt x="2721" y="628"/>
                    <a:pt x="2721" y="628"/>
                  </a:cubicBezTo>
                  <a:cubicBezTo>
                    <a:pt x="2721" y="628"/>
                    <a:pt x="2724" y="564"/>
                    <a:pt x="2724" y="566"/>
                  </a:cubicBezTo>
                  <a:cubicBezTo>
                    <a:pt x="2724" y="568"/>
                    <a:pt x="2731" y="624"/>
                    <a:pt x="2737" y="633"/>
                  </a:cubicBezTo>
                  <a:cubicBezTo>
                    <a:pt x="2737" y="633"/>
                    <a:pt x="2732" y="581"/>
                    <a:pt x="2732" y="569"/>
                  </a:cubicBezTo>
                  <a:cubicBezTo>
                    <a:pt x="2732" y="569"/>
                    <a:pt x="2736" y="611"/>
                    <a:pt x="2744" y="624"/>
                  </a:cubicBezTo>
                  <a:cubicBezTo>
                    <a:pt x="2744" y="624"/>
                    <a:pt x="2738" y="574"/>
                    <a:pt x="2739" y="561"/>
                  </a:cubicBezTo>
                  <a:cubicBezTo>
                    <a:pt x="2739" y="549"/>
                    <a:pt x="2736" y="521"/>
                    <a:pt x="2735" y="514"/>
                  </a:cubicBezTo>
                  <a:cubicBezTo>
                    <a:pt x="2733" y="508"/>
                    <a:pt x="2730" y="480"/>
                    <a:pt x="2729" y="469"/>
                  </a:cubicBezTo>
                  <a:cubicBezTo>
                    <a:pt x="2727" y="459"/>
                    <a:pt x="2726" y="442"/>
                    <a:pt x="2726" y="433"/>
                  </a:cubicBezTo>
                  <a:cubicBezTo>
                    <a:pt x="2726" y="425"/>
                    <a:pt x="2724" y="416"/>
                    <a:pt x="2723" y="411"/>
                  </a:cubicBezTo>
                  <a:cubicBezTo>
                    <a:pt x="2722" y="407"/>
                    <a:pt x="2720" y="399"/>
                    <a:pt x="2718" y="395"/>
                  </a:cubicBezTo>
                  <a:cubicBezTo>
                    <a:pt x="2722" y="391"/>
                    <a:pt x="2725" y="386"/>
                    <a:pt x="2725" y="380"/>
                  </a:cubicBezTo>
                  <a:cubicBezTo>
                    <a:pt x="2725" y="371"/>
                    <a:pt x="2718" y="363"/>
                    <a:pt x="2708" y="362"/>
                  </a:cubicBezTo>
                  <a:cubicBezTo>
                    <a:pt x="2708" y="340"/>
                    <a:pt x="2708" y="340"/>
                    <a:pt x="2708" y="340"/>
                  </a:cubicBezTo>
                  <a:cubicBezTo>
                    <a:pt x="2745" y="314"/>
                    <a:pt x="2777" y="290"/>
                    <a:pt x="2778" y="289"/>
                  </a:cubicBezTo>
                  <a:cubicBezTo>
                    <a:pt x="2778" y="287"/>
                    <a:pt x="2408" y="116"/>
                    <a:pt x="2383" y="114"/>
                  </a:cubicBezTo>
                  <a:cubicBezTo>
                    <a:pt x="2358" y="113"/>
                    <a:pt x="2112" y="300"/>
                    <a:pt x="2106" y="312"/>
                  </a:cubicBezTo>
                  <a:cubicBezTo>
                    <a:pt x="2276" y="386"/>
                    <a:pt x="2276" y="386"/>
                    <a:pt x="2276" y="386"/>
                  </a:cubicBezTo>
                  <a:cubicBezTo>
                    <a:pt x="2276" y="386"/>
                    <a:pt x="2272" y="419"/>
                    <a:pt x="2270" y="424"/>
                  </a:cubicBezTo>
                  <a:cubicBezTo>
                    <a:pt x="2269" y="429"/>
                    <a:pt x="2242" y="460"/>
                    <a:pt x="2237" y="469"/>
                  </a:cubicBezTo>
                  <a:cubicBezTo>
                    <a:pt x="2231" y="477"/>
                    <a:pt x="2197" y="511"/>
                    <a:pt x="2195" y="540"/>
                  </a:cubicBezTo>
                  <a:cubicBezTo>
                    <a:pt x="2195" y="540"/>
                    <a:pt x="2203" y="502"/>
                    <a:pt x="2253" y="458"/>
                  </a:cubicBezTo>
                  <a:cubicBezTo>
                    <a:pt x="2253" y="458"/>
                    <a:pt x="2216" y="531"/>
                    <a:pt x="2188" y="549"/>
                  </a:cubicBezTo>
                  <a:cubicBezTo>
                    <a:pt x="2159" y="567"/>
                    <a:pt x="2114" y="592"/>
                    <a:pt x="2109" y="594"/>
                  </a:cubicBezTo>
                  <a:cubicBezTo>
                    <a:pt x="2109" y="594"/>
                    <a:pt x="2172" y="580"/>
                    <a:pt x="2228" y="518"/>
                  </a:cubicBezTo>
                  <a:cubicBezTo>
                    <a:pt x="2228" y="518"/>
                    <a:pt x="2190" y="586"/>
                    <a:pt x="2168" y="612"/>
                  </a:cubicBezTo>
                  <a:cubicBezTo>
                    <a:pt x="2194" y="586"/>
                    <a:pt x="2194" y="586"/>
                    <a:pt x="2194" y="586"/>
                  </a:cubicBezTo>
                  <a:cubicBezTo>
                    <a:pt x="2194" y="586"/>
                    <a:pt x="2176" y="628"/>
                    <a:pt x="2171" y="636"/>
                  </a:cubicBezTo>
                  <a:cubicBezTo>
                    <a:pt x="2166" y="644"/>
                    <a:pt x="2157" y="654"/>
                    <a:pt x="2152" y="658"/>
                  </a:cubicBezTo>
                  <a:cubicBezTo>
                    <a:pt x="2147" y="662"/>
                    <a:pt x="2142" y="663"/>
                    <a:pt x="2134" y="672"/>
                  </a:cubicBezTo>
                  <a:cubicBezTo>
                    <a:pt x="2127" y="682"/>
                    <a:pt x="2109" y="711"/>
                    <a:pt x="2109" y="711"/>
                  </a:cubicBezTo>
                  <a:cubicBezTo>
                    <a:pt x="2109" y="711"/>
                    <a:pt x="2139" y="674"/>
                    <a:pt x="2145" y="673"/>
                  </a:cubicBezTo>
                  <a:cubicBezTo>
                    <a:pt x="2151" y="672"/>
                    <a:pt x="2147" y="687"/>
                    <a:pt x="2145" y="691"/>
                  </a:cubicBezTo>
                  <a:cubicBezTo>
                    <a:pt x="2143" y="695"/>
                    <a:pt x="2138" y="709"/>
                    <a:pt x="2132" y="712"/>
                  </a:cubicBezTo>
                  <a:cubicBezTo>
                    <a:pt x="2127" y="715"/>
                    <a:pt x="2122" y="713"/>
                    <a:pt x="2106" y="718"/>
                  </a:cubicBezTo>
                  <a:cubicBezTo>
                    <a:pt x="2090" y="724"/>
                    <a:pt x="2090" y="724"/>
                    <a:pt x="2074" y="732"/>
                  </a:cubicBezTo>
                  <a:cubicBezTo>
                    <a:pt x="2059" y="740"/>
                    <a:pt x="2030" y="743"/>
                    <a:pt x="2019" y="746"/>
                  </a:cubicBezTo>
                  <a:cubicBezTo>
                    <a:pt x="2009" y="749"/>
                    <a:pt x="1988" y="755"/>
                    <a:pt x="1983" y="753"/>
                  </a:cubicBezTo>
                  <a:cubicBezTo>
                    <a:pt x="1978" y="751"/>
                    <a:pt x="1959" y="743"/>
                    <a:pt x="1952" y="743"/>
                  </a:cubicBezTo>
                  <a:cubicBezTo>
                    <a:pt x="1945" y="743"/>
                    <a:pt x="1919" y="748"/>
                    <a:pt x="1917" y="748"/>
                  </a:cubicBezTo>
                  <a:cubicBezTo>
                    <a:pt x="1914" y="748"/>
                    <a:pt x="1870" y="743"/>
                    <a:pt x="1861" y="742"/>
                  </a:cubicBezTo>
                  <a:cubicBezTo>
                    <a:pt x="1852" y="740"/>
                    <a:pt x="1831" y="740"/>
                    <a:pt x="1827" y="737"/>
                  </a:cubicBezTo>
                  <a:cubicBezTo>
                    <a:pt x="1823" y="734"/>
                    <a:pt x="1806" y="732"/>
                    <a:pt x="1800" y="732"/>
                  </a:cubicBezTo>
                  <a:cubicBezTo>
                    <a:pt x="1794" y="732"/>
                    <a:pt x="1769" y="737"/>
                    <a:pt x="1760" y="745"/>
                  </a:cubicBezTo>
                  <a:cubicBezTo>
                    <a:pt x="1750" y="753"/>
                    <a:pt x="1747" y="751"/>
                    <a:pt x="1747" y="748"/>
                  </a:cubicBezTo>
                  <a:cubicBezTo>
                    <a:pt x="1747" y="745"/>
                    <a:pt x="1749" y="703"/>
                    <a:pt x="1750" y="701"/>
                  </a:cubicBezTo>
                  <a:cubicBezTo>
                    <a:pt x="1752" y="699"/>
                    <a:pt x="1777" y="644"/>
                    <a:pt x="1779" y="617"/>
                  </a:cubicBezTo>
                  <a:cubicBezTo>
                    <a:pt x="1779" y="617"/>
                    <a:pt x="1789" y="617"/>
                    <a:pt x="1798" y="596"/>
                  </a:cubicBezTo>
                  <a:cubicBezTo>
                    <a:pt x="1806" y="575"/>
                    <a:pt x="1809" y="567"/>
                    <a:pt x="1812" y="561"/>
                  </a:cubicBezTo>
                  <a:cubicBezTo>
                    <a:pt x="1815" y="555"/>
                    <a:pt x="1822" y="490"/>
                    <a:pt x="1819" y="475"/>
                  </a:cubicBezTo>
                  <a:cubicBezTo>
                    <a:pt x="1815" y="460"/>
                    <a:pt x="1803" y="447"/>
                    <a:pt x="1803" y="443"/>
                  </a:cubicBezTo>
                  <a:cubicBezTo>
                    <a:pt x="1803" y="439"/>
                    <a:pt x="1801" y="435"/>
                    <a:pt x="1806" y="429"/>
                  </a:cubicBezTo>
                  <a:cubicBezTo>
                    <a:pt x="1812" y="423"/>
                    <a:pt x="1810" y="421"/>
                    <a:pt x="1815" y="417"/>
                  </a:cubicBezTo>
                  <a:cubicBezTo>
                    <a:pt x="1817" y="415"/>
                    <a:pt x="1861" y="381"/>
                    <a:pt x="1904" y="347"/>
                  </a:cubicBezTo>
                  <a:cubicBezTo>
                    <a:pt x="1905" y="352"/>
                    <a:pt x="1905" y="357"/>
                    <a:pt x="1905" y="363"/>
                  </a:cubicBezTo>
                  <a:cubicBezTo>
                    <a:pt x="1898" y="364"/>
                    <a:pt x="1893" y="371"/>
                    <a:pt x="1893" y="380"/>
                  </a:cubicBezTo>
                  <a:cubicBezTo>
                    <a:pt x="1893" y="385"/>
                    <a:pt x="1895" y="390"/>
                    <a:pt x="1898" y="394"/>
                  </a:cubicBezTo>
                  <a:cubicBezTo>
                    <a:pt x="1896" y="397"/>
                    <a:pt x="1893" y="403"/>
                    <a:pt x="1892" y="415"/>
                  </a:cubicBezTo>
                  <a:cubicBezTo>
                    <a:pt x="1892" y="435"/>
                    <a:pt x="1888" y="498"/>
                    <a:pt x="1888" y="507"/>
                  </a:cubicBezTo>
                  <a:cubicBezTo>
                    <a:pt x="1888" y="516"/>
                    <a:pt x="1887" y="564"/>
                    <a:pt x="1885" y="576"/>
                  </a:cubicBezTo>
                  <a:cubicBezTo>
                    <a:pt x="1884" y="589"/>
                    <a:pt x="1877" y="602"/>
                    <a:pt x="1877" y="602"/>
                  </a:cubicBezTo>
                  <a:cubicBezTo>
                    <a:pt x="1877" y="602"/>
                    <a:pt x="1886" y="597"/>
                    <a:pt x="1889" y="569"/>
                  </a:cubicBezTo>
                  <a:cubicBezTo>
                    <a:pt x="1887" y="599"/>
                    <a:pt x="1887" y="599"/>
                    <a:pt x="1887" y="599"/>
                  </a:cubicBezTo>
                  <a:cubicBezTo>
                    <a:pt x="1893" y="560"/>
                    <a:pt x="1893" y="560"/>
                    <a:pt x="1893" y="560"/>
                  </a:cubicBezTo>
                  <a:cubicBezTo>
                    <a:pt x="1892" y="596"/>
                    <a:pt x="1892" y="596"/>
                    <a:pt x="1892" y="596"/>
                  </a:cubicBezTo>
                  <a:cubicBezTo>
                    <a:pt x="1898" y="594"/>
                    <a:pt x="1898" y="594"/>
                    <a:pt x="1898" y="594"/>
                  </a:cubicBezTo>
                  <a:cubicBezTo>
                    <a:pt x="1904" y="597"/>
                    <a:pt x="1908" y="595"/>
                    <a:pt x="1908" y="595"/>
                  </a:cubicBezTo>
                  <a:cubicBezTo>
                    <a:pt x="1912" y="590"/>
                    <a:pt x="1912" y="590"/>
                    <a:pt x="1912" y="590"/>
                  </a:cubicBezTo>
                  <a:cubicBezTo>
                    <a:pt x="1912" y="590"/>
                    <a:pt x="1912" y="548"/>
                    <a:pt x="1912" y="538"/>
                  </a:cubicBezTo>
                  <a:cubicBezTo>
                    <a:pt x="1912" y="538"/>
                    <a:pt x="1917" y="584"/>
                    <a:pt x="1917" y="589"/>
                  </a:cubicBezTo>
                  <a:cubicBezTo>
                    <a:pt x="1916" y="593"/>
                    <a:pt x="1919" y="581"/>
                    <a:pt x="1919" y="581"/>
                  </a:cubicBezTo>
                  <a:cubicBezTo>
                    <a:pt x="1922" y="583"/>
                    <a:pt x="1922" y="583"/>
                    <a:pt x="1922" y="583"/>
                  </a:cubicBezTo>
                  <a:cubicBezTo>
                    <a:pt x="1922" y="583"/>
                    <a:pt x="1922" y="520"/>
                    <a:pt x="1920" y="507"/>
                  </a:cubicBezTo>
                  <a:cubicBezTo>
                    <a:pt x="1918" y="495"/>
                    <a:pt x="1919" y="459"/>
                    <a:pt x="1919" y="456"/>
                  </a:cubicBezTo>
                  <a:cubicBezTo>
                    <a:pt x="1919" y="459"/>
                    <a:pt x="1928" y="495"/>
                    <a:pt x="1931" y="501"/>
                  </a:cubicBezTo>
                  <a:cubicBezTo>
                    <a:pt x="1931" y="501"/>
                    <a:pt x="1922" y="462"/>
                    <a:pt x="1922" y="432"/>
                  </a:cubicBezTo>
                  <a:cubicBezTo>
                    <a:pt x="1921" y="411"/>
                    <a:pt x="1919" y="400"/>
                    <a:pt x="1917" y="395"/>
                  </a:cubicBezTo>
                  <a:cubicBezTo>
                    <a:pt x="1921" y="392"/>
                    <a:pt x="1924" y="387"/>
                    <a:pt x="1924" y="380"/>
                  </a:cubicBezTo>
                  <a:cubicBezTo>
                    <a:pt x="1924" y="370"/>
                    <a:pt x="1917" y="362"/>
                    <a:pt x="1909" y="362"/>
                  </a:cubicBezTo>
                  <a:cubicBezTo>
                    <a:pt x="1908" y="362"/>
                    <a:pt x="1908" y="362"/>
                    <a:pt x="1908" y="362"/>
                  </a:cubicBezTo>
                  <a:cubicBezTo>
                    <a:pt x="1908" y="357"/>
                    <a:pt x="1907" y="351"/>
                    <a:pt x="1906" y="345"/>
                  </a:cubicBezTo>
                  <a:cubicBezTo>
                    <a:pt x="1950" y="311"/>
                    <a:pt x="1994" y="278"/>
                    <a:pt x="1994" y="278"/>
                  </a:cubicBezTo>
                  <a:cubicBezTo>
                    <a:pt x="1599" y="93"/>
                    <a:pt x="1599" y="93"/>
                    <a:pt x="1599" y="93"/>
                  </a:cubicBezTo>
                  <a:cubicBezTo>
                    <a:pt x="1310" y="297"/>
                    <a:pt x="1310" y="297"/>
                    <a:pt x="1310" y="297"/>
                  </a:cubicBezTo>
                  <a:cubicBezTo>
                    <a:pt x="1310" y="297"/>
                    <a:pt x="1471" y="387"/>
                    <a:pt x="1487" y="395"/>
                  </a:cubicBezTo>
                  <a:cubicBezTo>
                    <a:pt x="1487" y="395"/>
                    <a:pt x="1482" y="406"/>
                    <a:pt x="1476" y="410"/>
                  </a:cubicBezTo>
                  <a:cubicBezTo>
                    <a:pt x="1471" y="414"/>
                    <a:pt x="1468" y="419"/>
                    <a:pt x="1468" y="419"/>
                  </a:cubicBezTo>
                  <a:cubicBezTo>
                    <a:pt x="1478" y="413"/>
                    <a:pt x="1478" y="413"/>
                    <a:pt x="1478" y="413"/>
                  </a:cubicBezTo>
                  <a:cubicBezTo>
                    <a:pt x="1478" y="413"/>
                    <a:pt x="1464" y="429"/>
                    <a:pt x="1462" y="431"/>
                  </a:cubicBezTo>
                  <a:cubicBezTo>
                    <a:pt x="1460" y="433"/>
                    <a:pt x="1473" y="427"/>
                    <a:pt x="1473" y="427"/>
                  </a:cubicBezTo>
                  <a:cubicBezTo>
                    <a:pt x="1473" y="427"/>
                    <a:pt x="1466" y="443"/>
                    <a:pt x="1461" y="454"/>
                  </a:cubicBezTo>
                  <a:cubicBezTo>
                    <a:pt x="1455" y="465"/>
                    <a:pt x="1466" y="450"/>
                    <a:pt x="1466" y="450"/>
                  </a:cubicBezTo>
                  <a:cubicBezTo>
                    <a:pt x="1466" y="450"/>
                    <a:pt x="1466" y="462"/>
                    <a:pt x="1462" y="471"/>
                  </a:cubicBezTo>
                  <a:cubicBezTo>
                    <a:pt x="1458" y="479"/>
                    <a:pt x="1465" y="481"/>
                    <a:pt x="1465" y="481"/>
                  </a:cubicBezTo>
                  <a:cubicBezTo>
                    <a:pt x="1465" y="481"/>
                    <a:pt x="1470" y="495"/>
                    <a:pt x="1470" y="498"/>
                  </a:cubicBezTo>
                  <a:cubicBezTo>
                    <a:pt x="1471" y="500"/>
                    <a:pt x="1473" y="515"/>
                    <a:pt x="1475" y="515"/>
                  </a:cubicBezTo>
                  <a:cubicBezTo>
                    <a:pt x="1477" y="515"/>
                    <a:pt x="1482" y="525"/>
                    <a:pt x="1481" y="527"/>
                  </a:cubicBezTo>
                  <a:cubicBezTo>
                    <a:pt x="1480" y="529"/>
                    <a:pt x="1466" y="513"/>
                    <a:pt x="1465" y="524"/>
                  </a:cubicBezTo>
                  <a:cubicBezTo>
                    <a:pt x="1464" y="536"/>
                    <a:pt x="1465" y="545"/>
                    <a:pt x="1472" y="561"/>
                  </a:cubicBezTo>
                  <a:cubicBezTo>
                    <a:pt x="1480" y="577"/>
                    <a:pt x="1488" y="600"/>
                    <a:pt x="1491" y="605"/>
                  </a:cubicBezTo>
                  <a:cubicBezTo>
                    <a:pt x="1493" y="611"/>
                    <a:pt x="1502" y="628"/>
                    <a:pt x="1503" y="630"/>
                  </a:cubicBezTo>
                  <a:cubicBezTo>
                    <a:pt x="1505" y="633"/>
                    <a:pt x="1514" y="675"/>
                    <a:pt x="1521" y="685"/>
                  </a:cubicBezTo>
                  <a:cubicBezTo>
                    <a:pt x="1521" y="685"/>
                    <a:pt x="1513" y="702"/>
                    <a:pt x="1507" y="714"/>
                  </a:cubicBezTo>
                  <a:cubicBezTo>
                    <a:pt x="1507" y="714"/>
                    <a:pt x="1388" y="717"/>
                    <a:pt x="1362" y="730"/>
                  </a:cubicBezTo>
                  <a:cubicBezTo>
                    <a:pt x="1362" y="730"/>
                    <a:pt x="1334" y="721"/>
                    <a:pt x="1321" y="724"/>
                  </a:cubicBezTo>
                  <a:cubicBezTo>
                    <a:pt x="1309" y="726"/>
                    <a:pt x="1260" y="719"/>
                    <a:pt x="1258" y="715"/>
                  </a:cubicBezTo>
                  <a:cubicBezTo>
                    <a:pt x="1256" y="712"/>
                    <a:pt x="1233" y="665"/>
                    <a:pt x="1221" y="669"/>
                  </a:cubicBezTo>
                  <a:cubicBezTo>
                    <a:pt x="1210" y="672"/>
                    <a:pt x="1173" y="668"/>
                    <a:pt x="1155" y="696"/>
                  </a:cubicBezTo>
                  <a:cubicBezTo>
                    <a:pt x="1155" y="696"/>
                    <a:pt x="1128" y="694"/>
                    <a:pt x="1122" y="724"/>
                  </a:cubicBezTo>
                  <a:cubicBezTo>
                    <a:pt x="1122" y="724"/>
                    <a:pt x="1085" y="713"/>
                    <a:pt x="1059" y="717"/>
                  </a:cubicBezTo>
                  <a:cubicBezTo>
                    <a:pt x="1033" y="721"/>
                    <a:pt x="985" y="718"/>
                    <a:pt x="962" y="715"/>
                  </a:cubicBezTo>
                  <a:cubicBezTo>
                    <a:pt x="962" y="715"/>
                    <a:pt x="985" y="680"/>
                    <a:pt x="990" y="670"/>
                  </a:cubicBezTo>
                  <a:cubicBezTo>
                    <a:pt x="995" y="661"/>
                    <a:pt x="993" y="657"/>
                    <a:pt x="997" y="653"/>
                  </a:cubicBezTo>
                  <a:cubicBezTo>
                    <a:pt x="1001" y="649"/>
                    <a:pt x="1013" y="632"/>
                    <a:pt x="1016" y="628"/>
                  </a:cubicBezTo>
                  <a:cubicBezTo>
                    <a:pt x="1020" y="624"/>
                    <a:pt x="1031" y="603"/>
                    <a:pt x="1039" y="591"/>
                  </a:cubicBezTo>
                  <a:cubicBezTo>
                    <a:pt x="1046" y="579"/>
                    <a:pt x="1051" y="573"/>
                    <a:pt x="1051" y="569"/>
                  </a:cubicBezTo>
                  <a:cubicBezTo>
                    <a:pt x="1051" y="564"/>
                    <a:pt x="1035" y="547"/>
                    <a:pt x="1033" y="546"/>
                  </a:cubicBezTo>
                  <a:cubicBezTo>
                    <a:pt x="1030" y="546"/>
                    <a:pt x="1035" y="529"/>
                    <a:pt x="1036" y="527"/>
                  </a:cubicBezTo>
                  <a:cubicBezTo>
                    <a:pt x="1037" y="525"/>
                    <a:pt x="1048" y="511"/>
                    <a:pt x="1049" y="508"/>
                  </a:cubicBezTo>
                  <a:cubicBezTo>
                    <a:pt x="1050" y="506"/>
                    <a:pt x="1058" y="463"/>
                    <a:pt x="1060" y="456"/>
                  </a:cubicBezTo>
                  <a:cubicBezTo>
                    <a:pt x="1165" y="433"/>
                    <a:pt x="1165" y="433"/>
                    <a:pt x="1165" y="433"/>
                  </a:cubicBezTo>
                  <a:cubicBezTo>
                    <a:pt x="1166" y="441"/>
                    <a:pt x="1166" y="451"/>
                    <a:pt x="1166" y="460"/>
                  </a:cubicBezTo>
                  <a:cubicBezTo>
                    <a:pt x="1157" y="461"/>
                    <a:pt x="1150" y="467"/>
                    <a:pt x="1150" y="475"/>
                  </a:cubicBezTo>
                  <a:cubicBezTo>
                    <a:pt x="1150" y="480"/>
                    <a:pt x="1152" y="484"/>
                    <a:pt x="1156" y="486"/>
                  </a:cubicBezTo>
                  <a:cubicBezTo>
                    <a:pt x="1154" y="490"/>
                    <a:pt x="1151" y="496"/>
                    <a:pt x="1150" y="504"/>
                  </a:cubicBezTo>
                  <a:cubicBezTo>
                    <a:pt x="1148" y="518"/>
                    <a:pt x="1140" y="588"/>
                    <a:pt x="1136" y="600"/>
                  </a:cubicBezTo>
                  <a:cubicBezTo>
                    <a:pt x="1132" y="613"/>
                    <a:pt x="1128" y="641"/>
                    <a:pt x="1128" y="643"/>
                  </a:cubicBezTo>
                  <a:cubicBezTo>
                    <a:pt x="1128" y="644"/>
                    <a:pt x="1131" y="646"/>
                    <a:pt x="1131" y="646"/>
                  </a:cubicBezTo>
                  <a:cubicBezTo>
                    <a:pt x="1136" y="642"/>
                    <a:pt x="1136" y="642"/>
                    <a:pt x="1136" y="642"/>
                  </a:cubicBezTo>
                  <a:cubicBezTo>
                    <a:pt x="1144" y="652"/>
                    <a:pt x="1144" y="652"/>
                    <a:pt x="1144" y="652"/>
                  </a:cubicBezTo>
                  <a:cubicBezTo>
                    <a:pt x="1145" y="644"/>
                    <a:pt x="1145" y="644"/>
                    <a:pt x="1145" y="644"/>
                  </a:cubicBezTo>
                  <a:cubicBezTo>
                    <a:pt x="1148" y="652"/>
                    <a:pt x="1148" y="652"/>
                    <a:pt x="1148" y="652"/>
                  </a:cubicBezTo>
                  <a:cubicBezTo>
                    <a:pt x="1155" y="650"/>
                    <a:pt x="1155" y="650"/>
                    <a:pt x="1155" y="650"/>
                  </a:cubicBezTo>
                  <a:cubicBezTo>
                    <a:pt x="1159" y="643"/>
                    <a:pt x="1159" y="643"/>
                    <a:pt x="1159" y="643"/>
                  </a:cubicBezTo>
                  <a:cubicBezTo>
                    <a:pt x="1161" y="648"/>
                    <a:pt x="1161" y="648"/>
                    <a:pt x="1161" y="648"/>
                  </a:cubicBezTo>
                  <a:cubicBezTo>
                    <a:pt x="1168" y="650"/>
                    <a:pt x="1168" y="650"/>
                    <a:pt x="1168" y="650"/>
                  </a:cubicBezTo>
                  <a:cubicBezTo>
                    <a:pt x="1168" y="650"/>
                    <a:pt x="1177" y="516"/>
                    <a:pt x="1177" y="503"/>
                  </a:cubicBezTo>
                  <a:cubicBezTo>
                    <a:pt x="1177" y="495"/>
                    <a:pt x="1176" y="491"/>
                    <a:pt x="1176" y="489"/>
                  </a:cubicBezTo>
                  <a:cubicBezTo>
                    <a:pt x="1181" y="486"/>
                    <a:pt x="1185" y="481"/>
                    <a:pt x="1185" y="475"/>
                  </a:cubicBezTo>
                  <a:cubicBezTo>
                    <a:pt x="1185" y="468"/>
                    <a:pt x="1178" y="461"/>
                    <a:pt x="1169" y="460"/>
                  </a:cubicBezTo>
                  <a:cubicBezTo>
                    <a:pt x="1169" y="454"/>
                    <a:pt x="1169" y="445"/>
                    <a:pt x="1167" y="433"/>
                  </a:cubicBezTo>
                  <a:cubicBezTo>
                    <a:pt x="1257" y="414"/>
                    <a:pt x="1257" y="414"/>
                    <a:pt x="1257" y="414"/>
                  </a:cubicBezTo>
                  <a:cubicBezTo>
                    <a:pt x="1257" y="414"/>
                    <a:pt x="1012" y="127"/>
                    <a:pt x="995" y="126"/>
                  </a:cubicBezTo>
                  <a:cubicBezTo>
                    <a:pt x="979" y="124"/>
                    <a:pt x="578" y="201"/>
                    <a:pt x="578" y="201"/>
                  </a:cubicBezTo>
                  <a:cubicBezTo>
                    <a:pt x="578" y="201"/>
                    <a:pt x="722" y="369"/>
                    <a:pt x="731" y="375"/>
                  </a:cubicBezTo>
                  <a:cubicBezTo>
                    <a:pt x="731" y="375"/>
                    <a:pt x="708" y="443"/>
                    <a:pt x="710" y="448"/>
                  </a:cubicBezTo>
                  <a:cubicBezTo>
                    <a:pt x="713" y="452"/>
                    <a:pt x="681" y="440"/>
                    <a:pt x="676" y="455"/>
                  </a:cubicBezTo>
                  <a:cubicBezTo>
                    <a:pt x="672" y="470"/>
                    <a:pt x="669" y="490"/>
                    <a:pt x="671" y="513"/>
                  </a:cubicBezTo>
                  <a:cubicBezTo>
                    <a:pt x="672" y="535"/>
                    <a:pt x="679" y="561"/>
                    <a:pt x="687" y="566"/>
                  </a:cubicBezTo>
                  <a:cubicBezTo>
                    <a:pt x="694" y="570"/>
                    <a:pt x="710" y="575"/>
                    <a:pt x="710" y="575"/>
                  </a:cubicBezTo>
                  <a:cubicBezTo>
                    <a:pt x="710" y="575"/>
                    <a:pt x="702" y="658"/>
                    <a:pt x="700" y="668"/>
                  </a:cubicBezTo>
                  <a:cubicBezTo>
                    <a:pt x="699" y="678"/>
                    <a:pt x="699" y="678"/>
                    <a:pt x="699" y="678"/>
                  </a:cubicBezTo>
                  <a:cubicBezTo>
                    <a:pt x="699" y="678"/>
                    <a:pt x="688" y="686"/>
                    <a:pt x="681" y="684"/>
                  </a:cubicBezTo>
                  <a:cubicBezTo>
                    <a:pt x="673" y="683"/>
                    <a:pt x="662" y="686"/>
                    <a:pt x="657" y="687"/>
                  </a:cubicBezTo>
                  <a:cubicBezTo>
                    <a:pt x="653" y="689"/>
                    <a:pt x="561" y="675"/>
                    <a:pt x="529" y="692"/>
                  </a:cubicBezTo>
                  <a:cubicBezTo>
                    <a:pt x="529" y="692"/>
                    <a:pt x="455" y="693"/>
                    <a:pt x="438" y="695"/>
                  </a:cubicBezTo>
                  <a:cubicBezTo>
                    <a:pt x="422" y="696"/>
                    <a:pt x="375" y="690"/>
                    <a:pt x="357" y="698"/>
                  </a:cubicBezTo>
                  <a:cubicBezTo>
                    <a:pt x="339" y="705"/>
                    <a:pt x="292" y="712"/>
                    <a:pt x="286" y="715"/>
                  </a:cubicBezTo>
                  <a:cubicBezTo>
                    <a:pt x="280" y="718"/>
                    <a:pt x="244" y="727"/>
                    <a:pt x="230" y="740"/>
                  </a:cubicBezTo>
                  <a:cubicBezTo>
                    <a:pt x="215" y="754"/>
                    <a:pt x="176" y="840"/>
                    <a:pt x="176" y="844"/>
                  </a:cubicBezTo>
                  <a:cubicBezTo>
                    <a:pt x="176" y="848"/>
                    <a:pt x="193" y="868"/>
                    <a:pt x="203" y="879"/>
                  </a:cubicBezTo>
                  <a:cubicBezTo>
                    <a:pt x="213" y="891"/>
                    <a:pt x="228" y="897"/>
                    <a:pt x="228" y="897"/>
                  </a:cubicBezTo>
                  <a:cubicBezTo>
                    <a:pt x="228" y="897"/>
                    <a:pt x="218" y="922"/>
                    <a:pt x="179" y="1032"/>
                  </a:cubicBezTo>
                  <a:cubicBezTo>
                    <a:pt x="141" y="1141"/>
                    <a:pt x="105" y="1246"/>
                    <a:pt x="83" y="1384"/>
                  </a:cubicBezTo>
                  <a:cubicBezTo>
                    <a:pt x="61" y="1521"/>
                    <a:pt x="24" y="1823"/>
                    <a:pt x="21" y="1845"/>
                  </a:cubicBezTo>
                  <a:cubicBezTo>
                    <a:pt x="18" y="1868"/>
                    <a:pt x="6" y="1946"/>
                    <a:pt x="0" y="1959"/>
                  </a:cubicBezTo>
                  <a:cubicBezTo>
                    <a:pt x="12" y="1973"/>
                    <a:pt x="12" y="1973"/>
                    <a:pt x="12" y="1973"/>
                  </a:cubicBezTo>
                  <a:cubicBezTo>
                    <a:pt x="2" y="1999"/>
                    <a:pt x="2" y="1999"/>
                    <a:pt x="2" y="1999"/>
                  </a:cubicBezTo>
                  <a:cubicBezTo>
                    <a:pt x="2" y="1999"/>
                    <a:pt x="43" y="2001"/>
                    <a:pt x="57" y="2007"/>
                  </a:cubicBezTo>
                  <a:cubicBezTo>
                    <a:pt x="70" y="2013"/>
                    <a:pt x="100" y="2010"/>
                    <a:pt x="111" y="2010"/>
                  </a:cubicBezTo>
                  <a:cubicBezTo>
                    <a:pt x="123" y="2010"/>
                    <a:pt x="123" y="2010"/>
                    <a:pt x="123" y="2010"/>
                  </a:cubicBezTo>
                  <a:cubicBezTo>
                    <a:pt x="135" y="2051"/>
                    <a:pt x="135" y="2051"/>
                    <a:pt x="135" y="2051"/>
                  </a:cubicBezTo>
                  <a:cubicBezTo>
                    <a:pt x="145" y="2056"/>
                    <a:pt x="145" y="2056"/>
                    <a:pt x="145" y="2056"/>
                  </a:cubicBezTo>
                  <a:cubicBezTo>
                    <a:pt x="145" y="2056"/>
                    <a:pt x="143" y="2069"/>
                    <a:pt x="140" y="2084"/>
                  </a:cubicBezTo>
                  <a:cubicBezTo>
                    <a:pt x="2117" y="2084"/>
                    <a:pt x="2117" y="2084"/>
                    <a:pt x="2117" y="2084"/>
                  </a:cubicBezTo>
                  <a:cubicBezTo>
                    <a:pt x="2116" y="2081"/>
                    <a:pt x="2116" y="2077"/>
                    <a:pt x="2116" y="2075"/>
                  </a:cubicBezTo>
                  <a:cubicBezTo>
                    <a:pt x="2113" y="2037"/>
                    <a:pt x="2095" y="1881"/>
                    <a:pt x="2079" y="1860"/>
                  </a:cubicBezTo>
                  <a:cubicBezTo>
                    <a:pt x="2143" y="1876"/>
                    <a:pt x="2143" y="1876"/>
                    <a:pt x="2143" y="1876"/>
                  </a:cubicBezTo>
                  <a:cubicBezTo>
                    <a:pt x="2143" y="1876"/>
                    <a:pt x="2146" y="2015"/>
                    <a:pt x="2146" y="2084"/>
                  </a:cubicBezTo>
                  <a:cubicBezTo>
                    <a:pt x="2892" y="2084"/>
                    <a:pt x="2892" y="2084"/>
                    <a:pt x="2892" y="2084"/>
                  </a:cubicBezTo>
                  <a:cubicBezTo>
                    <a:pt x="2886" y="2027"/>
                    <a:pt x="2880" y="1969"/>
                    <a:pt x="2879" y="1955"/>
                  </a:cubicBezTo>
                  <a:cubicBezTo>
                    <a:pt x="2878" y="1928"/>
                    <a:pt x="2870" y="1868"/>
                    <a:pt x="2870" y="1868"/>
                  </a:cubicBezTo>
                  <a:cubicBezTo>
                    <a:pt x="2870" y="1868"/>
                    <a:pt x="2897" y="1887"/>
                    <a:pt x="2913" y="1899"/>
                  </a:cubicBezTo>
                  <a:cubicBezTo>
                    <a:pt x="2929" y="1911"/>
                    <a:pt x="2962" y="1915"/>
                    <a:pt x="2962" y="1919"/>
                  </a:cubicBezTo>
                  <a:cubicBezTo>
                    <a:pt x="2962" y="1923"/>
                    <a:pt x="2959" y="2019"/>
                    <a:pt x="2954" y="2084"/>
                  </a:cubicBezTo>
                  <a:cubicBezTo>
                    <a:pt x="3603" y="2084"/>
                    <a:pt x="3603" y="2084"/>
                    <a:pt x="3603" y="2084"/>
                  </a:cubicBezTo>
                  <a:cubicBezTo>
                    <a:pt x="3603" y="2084"/>
                    <a:pt x="3602" y="2084"/>
                    <a:pt x="3602" y="2084"/>
                  </a:cubicBezTo>
                  <a:cubicBezTo>
                    <a:pt x="3602" y="2042"/>
                    <a:pt x="3602" y="2013"/>
                    <a:pt x="3602" y="2013"/>
                  </a:cubicBezTo>
                  <a:cubicBezTo>
                    <a:pt x="3628" y="2008"/>
                    <a:pt x="3628" y="2008"/>
                    <a:pt x="3628" y="2008"/>
                  </a:cubicBezTo>
                  <a:cubicBezTo>
                    <a:pt x="3628" y="2008"/>
                    <a:pt x="3629" y="2043"/>
                    <a:pt x="3630" y="2084"/>
                  </a:cubicBezTo>
                  <a:cubicBezTo>
                    <a:pt x="6844" y="2084"/>
                    <a:pt x="6844" y="2084"/>
                    <a:pt x="6844" y="2084"/>
                  </a:cubicBezTo>
                  <a:cubicBezTo>
                    <a:pt x="6846" y="2084"/>
                    <a:pt x="6848" y="2084"/>
                    <a:pt x="6849" y="2084"/>
                  </a:cubicBezTo>
                  <a:close/>
                  <a:moveTo>
                    <a:pt x="4912" y="589"/>
                  </a:moveTo>
                  <a:cubicBezTo>
                    <a:pt x="4903" y="571"/>
                    <a:pt x="4911" y="576"/>
                    <a:pt x="4906" y="558"/>
                  </a:cubicBezTo>
                  <a:cubicBezTo>
                    <a:pt x="4902" y="540"/>
                    <a:pt x="4884" y="486"/>
                    <a:pt x="4879" y="476"/>
                  </a:cubicBezTo>
                  <a:cubicBezTo>
                    <a:pt x="4875" y="465"/>
                    <a:pt x="4869" y="449"/>
                    <a:pt x="4868" y="438"/>
                  </a:cubicBezTo>
                  <a:cubicBezTo>
                    <a:pt x="4866" y="428"/>
                    <a:pt x="4863" y="407"/>
                    <a:pt x="4863" y="407"/>
                  </a:cubicBezTo>
                  <a:cubicBezTo>
                    <a:pt x="4863" y="407"/>
                    <a:pt x="4891" y="393"/>
                    <a:pt x="4921" y="380"/>
                  </a:cubicBezTo>
                  <a:cubicBezTo>
                    <a:pt x="4925" y="389"/>
                    <a:pt x="4935" y="415"/>
                    <a:pt x="4939" y="440"/>
                  </a:cubicBezTo>
                  <a:cubicBezTo>
                    <a:pt x="4931" y="441"/>
                    <a:pt x="4925" y="448"/>
                    <a:pt x="4925" y="456"/>
                  </a:cubicBezTo>
                  <a:cubicBezTo>
                    <a:pt x="4925" y="461"/>
                    <a:pt x="4927" y="465"/>
                    <a:pt x="4931" y="468"/>
                  </a:cubicBezTo>
                  <a:cubicBezTo>
                    <a:pt x="4932" y="483"/>
                    <a:pt x="4936" y="511"/>
                    <a:pt x="4938" y="523"/>
                  </a:cubicBezTo>
                  <a:cubicBezTo>
                    <a:pt x="4942" y="539"/>
                    <a:pt x="4949" y="578"/>
                    <a:pt x="4949" y="586"/>
                  </a:cubicBezTo>
                  <a:cubicBezTo>
                    <a:pt x="4949" y="594"/>
                    <a:pt x="4955" y="631"/>
                    <a:pt x="4955" y="631"/>
                  </a:cubicBezTo>
                  <a:cubicBezTo>
                    <a:pt x="4958" y="640"/>
                    <a:pt x="4958" y="640"/>
                    <a:pt x="4958" y="640"/>
                  </a:cubicBezTo>
                  <a:cubicBezTo>
                    <a:pt x="4939" y="618"/>
                    <a:pt x="4917" y="599"/>
                    <a:pt x="4912" y="589"/>
                  </a:cubicBezTo>
                  <a:close/>
                  <a:moveTo>
                    <a:pt x="4964" y="647"/>
                  </a:moveTo>
                  <a:cubicBezTo>
                    <a:pt x="4959" y="624"/>
                    <a:pt x="4959" y="624"/>
                    <a:pt x="4959" y="624"/>
                  </a:cubicBezTo>
                  <a:cubicBezTo>
                    <a:pt x="4959" y="624"/>
                    <a:pt x="4964" y="639"/>
                    <a:pt x="4970" y="655"/>
                  </a:cubicBezTo>
                  <a:cubicBezTo>
                    <a:pt x="4968" y="652"/>
                    <a:pt x="4966" y="650"/>
                    <a:pt x="4964" y="64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sp>
        <p:nvSpPr>
          <p:cNvPr id="37" name="圆角矩形 8"/>
          <p:cNvSpPr/>
          <p:nvPr/>
        </p:nvSpPr>
        <p:spPr>
          <a:xfrm>
            <a:off x="683260" y="5367020"/>
            <a:ext cx="10825480" cy="612000"/>
          </a:xfrm>
          <a:prstGeom prst="roundRect">
            <a:avLst>
              <a:gd name="adj" fmla="val 5621"/>
            </a:avLst>
          </a:prstGeom>
          <a:solidFill>
            <a:srgbClr val="365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p>
            <a:pPr algn="ctr"/>
            <a:r>
              <a:rPr lang="zh-CN" altLang="en-US" sz="2600" spc="200" dirty="0">
                <a:solidFill>
                  <a:schemeClr val="bg1"/>
                </a:solidFill>
                <a:effectLst>
                  <a:outerShdw blurRad="38100" dist="38100" dir="2700000" algn="tl">
                    <a:srgbClr val="000000">
                      <a:alpha val="43137"/>
                    </a:srgbClr>
                  </a:outerShdw>
                  <a:reflection blurRad="6350" stA="53000" endA="300" endPos="35500" dir="5400000" sy="-90000" algn="bl" rotWithShape="0"/>
                </a:effectLst>
                <a:uFillTx/>
                <a:latin typeface="思源黑体 Normal" panose="020B0400000000000000" charset="-122"/>
                <a:ea typeface="思源黑体 Normal" panose="020B0400000000000000" charset="-122"/>
              </a:rPr>
              <a:t>你觉得，什么是</a:t>
            </a:r>
            <a:r>
              <a:rPr lang="zh-CN" altLang="en-US" sz="3200" spc="200" dirty="0">
                <a:solidFill>
                  <a:schemeClr val="bg1"/>
                </a:solidFill>
                <a:effectLst>
                  <a:outerShdw blurRad="38100" dist="38100" dir="2700000" algn="tl">
                    <a:srgbClr val="000000">
                      <a:alpha val="43137"/>
                    </a:srgbClr>
                  </a:outerShdw>
                  <a:reflection blurRad="6350" stA="53000" endA="300" endPos="35500" dir="5400000" sy="-90000" algn="bl" rotWithShape="0"/>
                </a:effectLst>
                <a:uFillTx/>
                <a:latin typeface="思源黑体 Normal" panose="020B0400000000000000" charset="-122"/>
                <a:ea typeface="思源黑体 Normal" panose="020B0400000000000000" charset="-122"/>
              </a:rPr>
              <a:t>大学</a:t>
            </a:r>
            <a:r>
              <a:rPr lang="zh-CN" altLang="en-US" sz="2800" spc="200" dirty="0">
                <a:solidFill>
                  <a:schemeClr val="bg1"/>
                </a:solidFill>
                <a:effectLst>
                  <a:outerShdw blurRad="38100" dist="38100" dir="2700000" algn="tl">
                    <a:srgbClr val="000000">
                      <a:alpha val="43137"/>
                    </a:srgbClr>
                  </a:outerShdw>
                  <a:reflection blurRad="6350" stA="53000" endA="300" endPos="35500" dir="5400000" sy="-90000" algn="bl" rotWithShape="0"/>
                </a:effectLst>
                <a:uFillTx/>
                <a:latin typeface="思源黑体 Normal" panose="020B0400000000000000" charset="-122"/>
                <a:ea typeface="思源黑体 Normal" panose="020B0400000000000000" charset="-122"/>
              </a:rPr>
              <a:t>？</a:t>
            </a:r>
            <a:endParaRPr lang="zh-CN" altLang="en-US" sz="2800" spc="200" dirty="0">
              <a:solidFill>
                <a:schemeClr val="bg1"/>
              </a:solidFill>
              <a:effectLst>
                <a:outerShdw blurRad="38100" dist="38100" dir="2700000" algn="tl">
                  <a:srgbClr val="000000">
                    <a:alpha val="43137"/>
                  </a:srgbClr>
                </a:outerShdw>
                <a:reflection blurRad="6350" stA="53000" endA="300" endPos="35500" dir="5400000" sy="-90000" algn="bl" rotWithShape="0"/>
              </a:effectLst>
              <a:uFillTx/>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什么是大学？</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6" name="图片 5" descr="千库网_毕业季之奔跑的学生学士服背影免抠png_元素编号12266308"/>
          <p:cNvPicPr>
            <a:picLocks noChangeAspect="1"/>
          </p:cNvPicPr>
          <p:nvPr/>
        </p:nvPicPr>
        <p:blipFill>
          <a:blip r:embed="rId2"/>
          <a:stretch>
            <a:fillRect/>
          </a:stretch>
        </p:blipFill>
        <p:spPr>
          <a:xfrm>
            <a:off x="8813165" y="1051560"/>
            <a:ext cx="2910205" cy="2910205"/>
          </a:xfrm>
          <a:prstGeom prst="rect">
            <a:avLst/>
          </a:prstGeom>
        </p:spPr>
      </p:pic>
      <p:pic>
        <p:nvPicPr>
          <p:cNvPr id="7" name="图片 6" descr="千库网_大学生开学报道矢量图_元素编号12887015"/>
          <p:cNvPicPr>
            <a:picLocks noChangeAspect="1"/>
          </p:cNvPicPr>
          <p:nvPr/>
        </p:nvPicPr>
        <p:blipFill>
          <a:blip r:embed="rId3"/>
          <a:stretch>
            <a:fillRect/>
          </a:stretch>
        </p:blipFill>
        <p:spPr>
          <a:xfrm>
            <a:off x="458470" y="1004570"/>
            <a:ext cx="3070225" cy="3070225"/>
          </a:xfrm>
          <a:prstGeom prst="rect">
            <a:avLst/>
          </a:prstGeom>
        </p:spPr>
      </p:pic>
      <p:pic>
        <p:nvPicPr>
          <p:cNvPr id="8" name="图片 7" descr="千库网_扁平风坐在书上的女学生元素_元素编号12514621"/>
          <p:cNvPicPr>
            <a:picLocks noChangeAspect="1"/>
          </p:cNvPicPr>
          <p:nvPr/>
        </p:nvPicPr>
        <p:blipFill>
          <a:blip r:embed="rId4"/>
          <a:stretch>
            <a:fillRect/>
          </a:stretch>
        </p:blipFill>
        <p:spPr>
          <a:xfrm>
            <a:off x="4690110" y="1134745"/>
            <a:ext cx="2873375" cy="2873375"/>
          </a:xfrm>
          <a:prstGeom prst="rect">
            <a:avLst/>
          </a:prstGeom>
        </p:spPr>
      </p:pic>
      <p:pic>
        <p:nvPicPr>
          <p:cNvPr id="10" name="图片 9" descr="C:/Users/Administrator/AppData/Local/Temp/picturecompress_20210414162023/output_1.pngoutput_1"/>
          <p:cNvPicPr>
            <a:picLocks noChangeAspect="1"/>
          </p:cNvPicPr>
          <p:nvPr/>
        </p:nvPicPr>
        <p:blipFill>
          <a:blip r:embed="rId5"/>
          <a:stretch>
            <a:fillRect/>
          </a:stretch>
        </p:blipFill>
        <p:spPr>
          <a:xfrm>
            <a:off x="2003425" y="3804285"/>
            <a:ext cx="3574415" cy="2527935"/>
          </a:xfrm>
          <a:prstGeom prst="rect">
            <a:avLst/>
          </a:prstGeom>
        </p:spPr>
      </p:pic>
      <p:pic>
        <p:nvPicPr>
          <p:cNvPr id="11" name="图片 10" descr="C:/Users/Administrator/AppData/Local/Temp/picturecompress_20210414162220/output_1.pngoutput_1"/>
          <p:cNvPicPr>
            <a:picLocks noChangeAspect="1"/>
          </p:cNvPicPr>
          <p:nvPr/>
        </p:nvPicPr>
        <p:blipFill>
          <a:blip r:embed="rId6"/>
          <a:stretch>
            <a:fillRect/>
          </a:stretch>
        </p:blipFill>
        <p:spPr>
          <a:xfrm>
            <a:off x="6108065" y="4214495"/>
            <a:ext cx="4307840" cy="1914525"/>
          </a:xfrm>
          <a:prstGeom prst="rect">
            <a:avLst/>
          </a:prstGeom>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大学的含义</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6" name="îṩ1ïdé"/>
          <p:cNvGrpSpPr/>
          <p:nvPr/>
        </p:nvGrpSpPr>
        <p:grpSpPr>
          <a:xfrm rot="0">
            <a:off x="6948805" y="3102610"/>
            <a:ext cx="2268000" cy="1365885"/>
            <a:chOff x="4750079" y="1706835"/>
            <a:chExt cx="1785974" cy="1044090"/>
          </a:xfrm>
        </p:grpSpPr>
        <p:sp>
          <p:nvSpPr>
            <p:cNvPr id="61" name="íṣḻïḑé"/>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endParaRPr spc="150">
                <a:solidFill>
                  <a:schemeClr val="bg1"/>
                </a:solidFill>
                <a:effectLst>
                  <a:outerShdw blurRad="38100" dist="38100" dir="2700000" algn="tl">
                    <a:srgbClr val="000000">
                      <a:alpha val="43137"/>
                    </a:srgbClr>
                  </a:outerShdw>
                </a:effectLst>
              </a:endParaRPr>
            </a:p>
          </p:txBody>
        </p:sp>
        <p:sp>
          <p:nvSpPr>
            <p:cNvPr id="62" name="îsļiďê"/>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大学之大在于</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endParaRPr>
            </a:p>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大师</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endParaRPr>
            </a:p>
          </p:txBody>
        </p:sp>
      </p:grpSp>
      <p:grpSp>
        <p:nvGrpSpPr>
          <p:cNvPr id="103" name="iSḻïḍè"/>
          <p:cNvGrpSpPr/>
          <p:nvPr/>
        </p:nvGrpSpPr>
        <p:grpSpPr>
          <a:xfrm rot="0">
            <a:off x="9318625" y="1635760"/>
            <a:ext cx="2268000" cy="1365885"/>
            <a:chOff x="8981950" y="1515097"/>
            <a:chExt cx="2540000" cy="1365603"/>
          </a:xfrm>
        </p:grpSpPr>
        <p:sp>
          <p:nvSpPr>
            <p:cNvPr id="63" name="ï$ḷîḓê"/>
            <p:cNvSpPr/>
            <p:nvPr/>
          </p:nvSpPr>
          <p:spPr>
            <a:xfrm>
              <a:off x="8981950" y="1568788"/>
              <a:ext cx="2540000" cy="13119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endParaRPr spc="150">
                <a:solidFill>
                  <a:schemeClr val="bg1"/>
                </a:solidFill>
                <a:effectLst>
                  <a:outerShdw blurRad="38100" dist="38100" dir="2700000" algn="tl">
                    <a:srgbClr val="000000">
                      <a:alpha val="43137"/>
                    </a:srgbClr>
                  </a:outerShdw>
                </a:effectLst>
              </a:endParaRPr>
            </a:p>
          </p:txBody>
        </p:sp>
        <p:sp>
          <p:nvSpPr>
            <p:cNvPr id="64" name="îṣḻiḓe"/>
            <p:cNvSpPr/>
            <p:nvPr/>
          </p:nvSpPr>
          <p:spPr>
            <a:xfrm>
              <a:off x="8981950" y="1515097"/>
              <a:ext cx="2540000" cy="13119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大学之大在于</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endParaRPr>
            </a:p>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大度</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endParaRPr>
            </a:p>
          </p:txBody>
        </p:sp>
      </p:grpSp>
      <p:grpSp>
        <p:nvGrpSpPr>
          <p:cNvPr id="99" name="ïsḷíḓe"/>
          <p:cNvGrpSpPr/>
          <p:nvPr/>
        </p:nvGrpSpPr>
        <p:grpSpPr>
          <a:xfrm rot="0">
            <a:off x="9318625" y="4568825"/>
            <a:ext cx="2268000" cy="1365885"/>
            <a:chOff x="8981950" y="4448397"/>
            <a:chExt cx="2540000" cy="1365603"/>
          </a:xfrm>
        </p:grpSpPr>
        <p:sp>
          <p:nvSpPr>
            <p:cNvPr id="59" name="îšḷïḍê"/>
            <p:cNvSpPr/>
            <p:nvPr/>
          </p:nvSpPr>
          <p:spPr>
            <a:xfrm>
              <a:off x="8981950" y="4502088"/>
              <a:ext cx="2540000" cy="13119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endParaRPr spc="150">
                <a:solidFill>
                  <a:schemeClr val="bg1"/>
                </a:solidFill>
                <a:effectLst>
                  <a:outerShdw blurRad="38100" dist="38100" dir="2700000" algn="tl">
                    <a:srgbClr val="000000">
                      <a:alpha val="43137"/>
                    </a:srgbClr>
                  </a:outerShdw>
                </a:effectLst>
              </a:endParaRPr>
            </a:p>
          </p:txBody>
        </p:sp>
        <p:sp>
          <p:nvSpPr>
            <p:cNvPr id="60" name="iSlïḍé"/>
            <p:cNvSpPr/>
            <p:nvPr/>
          </p:nvSpPr>
          <p:spPr>
            <a:xfrm>
              <a:off x="8981950" y="4448397"/>
              <a:ext cx="2540000" cy="13119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大学之大在于</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endParaRPr>
            </a:p>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风华正茂</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endParaRPr>
            </a:p>
          </p:txBody>
        </p:sp>
      </p:grpSp>
      <p:sp>
        <p:nvSpPr>
          <p:cNvPr id="45" name="íṧḻïḍe"/>
          <p:cNvSpPr/>
          <p:nvPr/>
        </p:nvSpPr>
        <p:spPr>
          <a:xfrm>
            <a:off x="6948805" y="1689735"/>
            <a:ext cx="2268000" cy="13119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endParaRPr spc="150">
              <a:solidFill>
                <a:schemeClr val="bg1"/>
              </a:solidFill>
              <a:effectLst>
                <a:outerShdw blurRad="38100" dist="38100" dir="2700000" algn="tl">
                  <a:srgbClr val="000000">
                    <a:alpha val="43137"/>
                  </a:srgbClr>
                </a:outerShdw>
              </a:effectLst>
            </a:endParaRPr>
          </a:p>
        </p:txBody>
      </p:sp>
      <p:sp>
        <p:nvSpPr>
          <p:cNvPr id="46" name="ïṩľîḍe"/>
          <p:cNvSpPr/>
          <p:nvPr/>
        </p:nvSpPr>
        <p:spPr>
          <a:xfrm>
            <a:off x="6948805" y="1635760"/>
            <a:ext cx="2268000" cy="1311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大学之大</a:t>
            </a: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在于</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大家</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endParaRPr>
          </a:p>
        </p:txBody>
      </p:sp>
      <p:grpSp>
        <p:nvGrpSpPr>
          <p:cNvPr id="101" name="ïS1íḓê"/>
          <p:cNvGrpSpPr/>
          <p:nvPr/>
        </p:nvGrpSpPr>
        <p:grpSpPr>
          <a:xfrm rot="0">
            <a:off x="9318625" y="3102610"/>
            <a:ext cx="2268000" cy="1365885"/>
            <a:chOff x="8981950" y="2960394"/>
            <a:chExt cx="2540000" cy="1365603"/>
          </a:xfrm>
        </p:grpSpPr>
        <p:sp>
          <p:nvSpPr>
            <p:cNvPr id="41" name="ïSḷïḍé"/>
            <p:cNvSpPr/>
            <p:nvPr/>
          </p:nvSpPr>
          <p:spPr>
            <a:xfrm>
              <a:off x="8981950" y="3014085"/>
              <a:ext cx="2540000" cy="131191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endParaRPr spc="150">
                <a:solidFill>
                  <a:schemeClr val="bg1"/>
                </a:solidFill>
                <a:effectLst>
                  <a:outerShdw blurRad="38100" dist="38100" dir="2700000" algn="tl">
                    <a:srgbClr val="000000">
                      <a:alpha val="43137"/>
                    </a:srgbClr>
                  </a:outerShdw>
                </a:effectLst>
              </a:endParaRPr>
            </a:p>
          </p:txBody>
        </p:sp>
        <p:sp>
          <p:nvSpPr>
            <p:cNvPr id="42" name="îŝliḋê"/>
            <p:cNvSpPr/>
            <p:nvPr/>
          </p:nvSpPr>
          <p:spPr>
            <a:xfrm>
              <a:off x="8981950" y="2960394"/>
              <a:ext cx="2540000" cy="13119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大学之大在于</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endParaRPr>
            </a:p>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典雅</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endParaRPr>
            </a:p>
          </p:txBody>
        </p:sp>
      </p:grpSp>
      <p:grpSp>
        <p:nvGrpSpPr>
          <p:cNvPr id="97" name="ïśḷiḋe"/>
          <p:cNvGrpSpPr/>
          <p:nvPr/>
        </p:nvGrpSpPr>
        <p:grpSpPr>
          <a:xfrm rot="0">
            <a:off x="6948805" y="4568825"/>
            <a:ext cx="2268000" cy="1365885"/>
            <a:chOff x="6364083" y="4448397"/>
            <a:chExt cx="2540000" cy="1365603"/>
          </a:xfrm>
        </p:grpSpPr>
        <p:sp>
          <p:nvSpPr>
            <p:cNvPr id="43" name="ïṣļîďe"/>
            <p:cNvSpPr/>
            <p:nvPr/>
          </p:nvSpPr>
          <p:spPr>
            <a:xfrm>
              <a:off x="6364083" y="4502088"/>
              <a:ext cx="2540000" cy="13119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endParaRPr spc="150">
                <a:solidFill>
                  <a:schemeClr val="bg1"/>
                </a:solidFill>
                <a:effectLst>
                  <a:outerShdw blurRad="38100" dist="38100" dir="2700000" algn="tl">
                    <a:srgbClr val="000000">
                      <a:alpha val="43137"/>
                    </a:srgbClr>
                  </a:outerShdw>
                </a:effectLst>
              </a:endParaRPr>
            </a:p>
          </p:txBody>
        </p:sp>
        <p:sp>
          <p:nvSpPr>
            <p:cNvPr id="44" name="íṣļiḋè"/>
            <p:cNvSpPr/>
            <p:nvPr/>
          </p:nvSpPr>
          <p:spPr>
            <a:xfrm>
              <a:off x="6364083" y="4448397"/>
              <a:ext cx="2540000" cy="13119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大学之大在于</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endParaRPr>
            </a:p>
            <a:p>
              <a:pPr algn="ctr">
                <a:lnSpc>
                  <a:spcPct val="150000"/>
                </a:lnSpc>
              </a:pPr>
              <a:r>
                <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rPr>
                <a:t>大业</a:t>
              </a:r>
              <a:endParaRPr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endParaRPr>
            </a:p>
          </p:txBody>
        </p:sp>
      </p:grpSp>
      <p:grpSp>
        <p:nvGrpSpPr>
          <p:cNvPr id="111" name="îśļíḋê"/>
          <p:cNvGrpSpPr/>
          <p:nvPr/>
        </p:nvGrpSpPr>
        <p:grpSpPr>
          <a:xfrm rot="0">
            <a:off x="549275" y="2058035"/>
            <a:ext cx="567690" cy="520700"/>
            <a:chOff x="742381" y="1937474"/>
            <a:chExt cx="567633" cy="520848"/>
          </a:xfrm>
        </p:grpSpPr>
        <p:sp>
          <p:nvSpPr>
            <p:cNvPr id="57" name="îṡľíḋé"/>
            <p:cNvSpPr/>
            <p:nvPr/>
          </p:nvSpPr>
          <p:spPr>
            <a:xfrm>
              <a:off x="742381" y="1984823"/>
              <a:ext cx="567633" cy="47349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p>
              <a:pPr algn="ctr"/>
            </a:p>
          </p:txBody>
        </p:sp>
        <p:sp>
          <p:nvSpPr>
            <p:cNvPr id="58" name="ïṥ1îḓe"/>
            <p:cNvSpPr/>
            <p:nvPr/>
          </p:nvSpPr>
          <p:spPr>
            <a:xfrm>
              <a:off x="742381" y="1937474"/>
              <a:ext cx="567633" cy="4734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p>
              <a:pPr algn="ctr"/>
              <a:r>
                <a:rPr lang="en-US" altLang="zh-CN"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01</a:t>
              </a:r>
              <a:endParaRPr lang="en-US" altLang="zh-CN"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sp>
        <p:nvSpPr>
          <p:cNvPr id="40" name="îs1îḑé"/>
          <p:cNvSpPr txBox="1"/>
          <p:nvPr/>
        </p:nvSpPr>
        <p:spPr>
          <a:xfrm>
            <a:off x="1180465" y="1966595"/>
            <a:ext cx="2393950" cy="570230"/>
          </a:xfrm>
          <a:prstGeom prst="rect">
            <a:avLst/>
          </a:prstGeom>
        </p:spPr>
        <p:txBody>
          <a:bodyPr vert="horz" wrap="square" lIns="90000" tIns="46800" rIns="90000" bIns="46800" anchor="t" anchorCtr="0">
            <a:noAutofit/>
          </a:bodyPr>
          <a:p>
            <a:pPr lvl="0" algn="l">
              <a:lnSpc>
                <a:spcPct val="120000"/>
              </a:lnSpc>
              <a:buClrTx/>
              <a:buSzTx/>
              <a:buFontTx/>
            </a:pPr>
            <a:r>
              <a:rPr lang="en-US" altLang="zh-CN" sz="1600" spc="100" dirty="0">
                <a:uFillTx/>
                <a:latin typeface="思源黑体 Normal" panose="020B0400000000000000" charset="-122"/>
                <a:ea typeface="思源黑体 Normal" panose="020B0400000000000000" charset="-122"/>
                <a:sym typeface="+mn-ea"/>
              </a:rPr>
              <a:t>学富五车、具较高道德素养的</a:t>
            </a:r>
            <a:r>
              <a:rPr lang="en-US" altLang="zh-CN" sz="1600" u="sng" spc="100" dirty="0">
                <a:solidFill>
                  <a:srgbClr val="C00000"/>
                </a:solidFill>
                <a:uFillTx/>
                <a:latin typeface="思源黑体 Normal" panose="020B0400000000000000" charset="-122"/>
                <a:ea typeface="思源黑体 Normal" panose="020B0400000000000000" charset="-122"/>
                <a:sym typeface="+mn-ea"/>
              </a:rPr>
              <a:t>知识分子</a:t>
            </a:r>
            <a:endParaRPr lang="en-US" altLang="zh-CN" sz="1600" spc="100" dirty="0">
              <a:uFillTx/>
              <a:latin typeface="思源黑体 Normal" panose="020B0400000000000000" charset="-122"/>
              <a:ea typeface="思源黑体 Normal" panose="020B0400000000000000" charset="-122"/>
              <a:sym typeface="+mn-ea"/>
            </a:endParaRPr>
          </a:p>
        </p:txBody>
      </p:sp>
      <p:grpSp>
        <p:nvGrpSpPr>
          <p:cNvPr id="112" name="îṩļîḍe"/>
          <p:cNvGrpSpPr/>
          <p:nvPr/>
        </p:nvGrpSpPr>
        <p:grpSpPr>
          <a:xfrm rot="0">
            <a:off x="3692525" y="2058035"/>
            <a:ext cx="567690" cy="520700"/>
            <a:chOff x="3593367" y="1937474"/>
            <a:chExt cx="567633" cy="520848"/>
          </a:xfrm>
        </p:grpSpPr>
        <p:sp>
          <p:nvSpPr>
            <p:cNvPr id="51" name="iṣļïḑé"/>
            <p:cNvSpPr/>
            <p:nvPr/>
          </p:nvSpPr>
          <p:spPr>
            <a:xfrm>
              <a:off x="3593367" y="1984823"/>
              <a:ext cx="567633" cy="4734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p>
              <a:pPr algn="ctr"/>
            </a:p>
          </p:txBody>
        </p:sp>
        <p:sp>
          <p:nvSpPr>
            <p:cNvPr id="52" name="ïṥļíḍè"/>
            <p:cNvSpPr/>
            <p:nvPr/>
          </p:nvSpPr>
          <p:spPr>
            <a:xfrm>
              <a:off x="3593367" y="1937474"/>
              <a:ext cx="567633" cy="473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p>
              <a:pPr algn="ctr"/>
              <a:r>
                <a:rPr lang="en-US"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04</a:t>
              </a:r>
              <a:endParaRPr lang="en-US"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sp>
        <p:nvSpPr>
          <p:cNvPr id="34" name="ïšḻíḍè"/>
          <p:cNvSpPr txBox="1"/>
          <p:nvPr/>
        </p:nvSpPr>
        <p:spPr>
          <a:xfrm>
            <a:off x="4323080" y="1966595"/>
            <a:ext cx="2350135" cy="570230"/>
          </a:xfrm>
          <a:prstGeom prst="rect">
            <a:avLst/>
          </a:prstGeom>
        </p:spPr>
        <p:txBody>
          <a:bodyPr vert="horz" wrap="square" lIns="90000" tIns="46800" rIns="90000" bIns="46800" anchor="t" anchorCtr="0">
            <a:noAutofit/>
          </a:bodyPr>
          <a:p>
            <a:pPr lvl="0" algn="l">
              <a:lnSpc>
                <a:spcPct val="120000"/>
              </a:lnSpc>
              <a:buClrTx/>
              <a:buSzTx/>
              <a:buFontTx/>
            </a:pPr>
            <a:r>
              <a:rPr lang="en-US" altLang="zh-CN" sz="1600" spc="100" dirty="0">
                <a:uFillTx/>
                <a:latin typeface="思源黑体 Normal" panose="020B0400000000000000" charset="-122"/>
                <a:ea typeface="思源黑体 Normal" panose="020B0400000000000000" charset="-122"/>
                <a:sym typeface="+mn-ea"/>
              </a:rPr>
              <a:t>自由开放、兼容并包、积极进取的</a:t>
            </a:r>
            <a:r>
              <a:rPr lang="en-US" altLang="zh-CN" sz="1600" u="sng" spc="100" dirty="0">
                <a:solidFill>
                  <a:srgbClr val="C00000"/>
                </a:solidFill>
                <a:uFillTx/>
                <a:latin typeface="思源黑体 Normal" panose="020B0400000000000000" charset="-122"/>
                <a:ea typeface="思源黑体 Normal" panose="020B0400000000000000" charset="-122"/>
                <a:sym typeface="+mn-ea"/>
              </a:rPr>
              <a:t>校园氛围</a:t>
            </a:r>
            <a:endParaRPr lang="en-US" altLang="zh-CN" sz="1600" spc="100" dirty="0">
              <a:uFillTx/>
              <a:latin typeface="思源黑体 Normal" panose="020B0400000000000000" charset="-122"/>
              <a:ea typeface="思源黑体 Normal" panose="020B0400000000000000" charset="-122"/>
              <a:sym typeface="+mn-ea"/>
            </a:endParaRPr>
          </a:p>
        </p:txBody>
      </p:sp>
      <p:grpSp>
        <p:nvGrpSpPr>
          <p:cNvPr id="113" name="îsḷiďé"/>
          <p:cNvGrpSpPr/>
          <p:nvPr/>
        </p:nvGrpSpPr>
        <p:grpSpPr>
          <a:xfrm rot="0">
            <a:off x="549275" y="3524885"/>
            <a:ext cx="567690" cy="520700"/>
            <a:chOff x="742381" y="3404124"/>
            <a:chExt cx="567633" cy="520848"/>
          </a:xfrm>
        </p:grpSpPr>
        <p:sp>
          <p:nvSpPr>
            <p:cNvPr id="55" name="iṧľîḑè"/>
            <p:cNvSpPr/>
            <p:nvPr/>
          </p:nvSpPr>
          <p:spPr>
            <a:xfrm>
              <a:off x="742381" y="3451473"/>
              <a:ext cx="567633" cy="4734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p>
              <a:pPr algn="ctr"/>
            </a:p>
          </p:txBody>
        </p:sp>
        <p:sp>
          <p:nvSpPr>
            <p:cNvPr id="56" name="iṧḷîḋé"/>
            <p:cNvSpPr/>
            <p:nvPr/>
          </p:nvSpPr>
          <p:spPr>
            <a:xfrm>
              <a:off x="742381" y="3404124"/>
              <a:ext cx="567633" cy="47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p>
              <a:pPr algn="ctr"/>
              <a:r>
                <a:rPr lang="en-US"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02</a:t>
              </a:r>
              <a:endParaRPr lang="en-US"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sp>
        <p:nvSpPr>
          <p:cNvPr id="38" name="îṡľïḋé"/>
          <p:cNvSpPr txBox="1"/>
          <p:nvPr/>
        </p:nvSpPr>
        <p:spPr>
          <a:xfrm>
            <a:off x="1180465" y="3411855"/>
            <a:ext cx="2393950" cy="570230"/>
          </a:xfrm>
          <a:prstGeom prst="rect">
            <a:avLst/>
          </a:prstGeom>
        </p:spPr>
        <p:txBody>
          <a:bodyPr vert="horz" wrap="square" lIns="90000" tIns="46800" rIns="90000" bIns="46800" anchor="t" anchorCtr="0">
            <a:noAutofit/>
          </a:bodyPr>
          <a:p>
            <a:pPr lvl="0" algn="l">
              <a:lnSpc>
                <a:spcPct val="120000"/>
              </a:lnSpc>
              <a:buClrTx/>
              <a:buSzTx/>
              <a:buFontTx/>
            </a:pPr>
            <a:r>
              <a:rPr lang="en-US" altLang="zh-CN" sz="1600" spc="100" dirty="0">
                <a:uFillTx/>
                <a:latin typeface="思源黑体 Normal" panose="020B0400000000000000" charset="-122"/>
                <a:ea typeface="思源黑体 Normal" panose="020B0400000000000000" charset="-122"/>
                <a:sym typeface="+mn-ea"/>
              </a:rPr>
              <a:t>精通某一学科领域专业知识的</a:t>
            </a:r>
            <a:r>
              <a:rPr lang="en-US" altLang="zh-CN" sz="1600" u="sng" spc="100" dirty="0">
                <a:solidFill>
                  <a:srgbClr val="C00000"/>
                </a:solidFill>
                <a:uFillTx/>
                <a:latin typeface="思源黑体 Normal" panose="020B0400000000000000" charset="-122"/>
                <a:ea typeface="思源黑体 Normal" panose="020B0400000000000000" charset="-122"/>
                <a:sym typeface="+mn-ea"/>
              </a:rPr>
              <a:t>教授专家</a:t>
            </a:r>
            <a:endParaRPr lang="en-US" altLang="zh-CN" sz="1600" spc="100" dirty="0">
              <a:uFillTx/>
              <a:latin typeface="思源黑体 Normal" panose="020B0400000000000000" charset="-122"/>
              <a:ea typeface="思源黑体 Normal" panose="020B0400000000000000" charset="-122"/>
              <a:sym typeface="+mn-ea"/>
            </a:endParaRPr>
          </a:p>
        </p:txBody>
      </p:sp>
      <p:grpSp>
        <p:nvGrpSpPr>
          <p:cNvPr id="115" name="îṩḻîḋè"/>
          <p:cNvGrpSpPr/>
          <p:nvPr/>
        </p:nvGrpSpPr>
        <p:grpSpPr>
          <a:xfrm rot="0">
            <a:off x="3692525" y="3524885"/>
            <a:ext cx="567690" cy="520700"/>
            <a:chOff x="3593367" y="3404124"/>
            <a:chExt cx="567633" cy="520848"/>
          </a:xfrm>
        </p:grpSpPr>
        <p:sp>
          <p:nvSpPr>
            <p:cNvPr id="49" name="iŝlîḓé"/>
            <p:cNvSpPr/>
            <p:nvPr/>
          </p:nvSpPr>
          <p:spPr>
            <a:xfrm>
              <a:off x="3593367" y="3451473"/>
              <a:ext cx="567633" cy="4734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p>
              <a:pPr algn="ctr"/>
            </a:p>
          </p:txBody>
        </p:sp>
        <p:sp>
          <p:nvSpPr>
            <p:cNvPr id="50" name="ïṣliďé"/>
            <p:cNvSpPr/>
            <p:nvPr/>
          </p:nvSpPr>
          <p:spPr>
            <a:xfrm>
              <a:off x="3593367" y="3404124"/>
              <a:ext cx="567633" cy="4734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p>
              <a:pPr algn="ctr"/>
              <a:r>
                <a:rPr lang="en-US"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05</a:t>
              </a:r>
              <a:endParaRPr lang="en-US"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sp>
        <p:nvSpPr>
          <p:cNvPr id="32" name="îşľîḓe"/>
          <p:cNvSpPr txBox="1"/>
          <p:nvPr/>
        </p:nvSpPr>
        <p:spPr>
          <a:xfrm>
            <a:off x="4323080" y="3433445"/>
            <a:ext cx="2350135" cy="570230"/>
          </a:xfrm>
          <a:prstGeom prst="rect">
            <a:avLst/>
          </a:prstGeom>
        </p:spPr>
        <p:txBody>
          <a:bodyPr vert="horz" wrap="square" lIns="90000" tIns="46800" rIns="90000" bIns="46800" anchor="t" anchorCtr="0">
            <a:noAutofit/>
          </a:bodyPr>
          <a:p>
            <a:pPr lvl="0" algn="l">
              <a:lnSpc>
                <a:spcPct val="120000"/>
              </a:lnSpc>
              <a:buClrTx/>
              <a:buSzTx/>
              <a:buFontTx/>
            </a:pPr>
            <a:r>
              <a:rPr lang="en-US" altLang="zh-CN" sz="1600" spc="100" dirty="0">
                <a:uFillTx/>
                <a:latin typeface="思源黑体 Normal" panose="020B0400000000000000" charset="-122"/>
                <a:ea typeface="思源黑体 Normal" panose="020B0400000000000000" charset="-122"/>
                <a:sym typeface="+mn-ea"/>
              </a:rPr>
              <a:t>崇尚科学、理性思考、诲而不倦的</a:t>
            </a:r>
            <a:r>
              <a:rPr lang="en-US" altLang="zh-CN" sz="1600" u="sng" spc="100" dirty="0">
                <a:solidFill>
                  <a:srgbClr val="C00000"/>
                </a:solidFill>
                <a:uFillTx/>
                <a:latin typeface="思源黑体 Normal" panose="020B0400000000000000" charset="-122"/>
                <a:ea typeface="思源黑体 Normal" panose="020B0400000000000000" charset="-122"/>
                <a:sym typeface="+mn-ea"/>
              </a:rPr>
              <a:t>学习氛围</a:t>
            </a:r>
            <a:endParaRPr lang="en-US" altLang="zh-CN" sz="1600" spc="100" dirty="0">
              <a:uFillTx/>
              <a:latin typeface="思源黑体 Normal" panose="020B0400000000000000" charset="-122"/>
              <a:ea typeface="思源黑体 Normal" panose="020B0400000000000000" charset="-122"/>
              <a:sym typeface="+mn-ea"/>
            </a:endParaRPr>
          </a:p>
        </p:txBody>
      </p:sp>
      <p:grpSp>
        <p:nvGrpSpPr>
          <p:cNvPr id="114" name="í$ḻîďè"/>
          <p:cNvGrpSpPr/>
          <p:nvPr/>
        </p:nvGrpSpPr>
        <p:grpSpPr>
          <a:xfrm rot="0">
            <a:off x="549275" y="4991735"/>
            <a:ext cx="567690" cy="520700"/>
            <a:chOff x="742381" y="4870774"/>
            <a:chExt cx="567633" cy="520848"/>
          </a:xfrm>
        </p:grpSpPr>
        <p:sp>
          <p:nvSpPr>
            <p:cNvPr id="53" name="íślîḓe"/>
            <p:cNvSpPr/>
            <p:nvPr/>
          </p:nvSpPr>
          <p:spPr>
            <a:xfrm>
              <a:off x="742381" y="4918123"/>
              <a:ext cx="567633" cy="47349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p>
              <a:pPr algn="ctr"/>
            </a:p>
          </p:txBody>
        </p:sp>
        <p:sp>
          <p:nvSpPr>
            <p:cNvPr id="54" name="ïSļïḑê"/>
            <p:cNvSpPr/>
            <p:nvPr/>
          </p:nvSpPr>
          <p:spPr>
            <a:xfrm>
              <a:off x="742381" y="4870774"/>
              <a:ext cx="567633" cy="4734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p>
              <a:pPr algn="ctr"/>
              <a:r>
                <a:rPr lang="en-US"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03</a:t>
              </a:r>
              <a:endParaRPr lang="en-US"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sp>
        <p:nvSpPr>
          <p:cNvPr id="36" name="îşḻíḍè"/>
          <p:cNvSpPr txBox="1"/>
          <p:nvPr/>
        </p:nvSpPr>
        <p:spPr>
          <a:xfrm>
            <a:off x="1180465" y="4921250"/>
            <a:ext cx="2393950" cy="1143000"/>
          </a:xfrm>
          <a:prstGeom prst="rect">
            <a:avLst/>
          </a:prstGeom>
        </p:spPr>
        <p:txBody>
          <a:bodyPr vert="horz" wrap="square" lIns="90000" tIns="46800" rIns="90000" bIns="46800" anchor="t" anchorCtr="0">
            <a:noAutofit/>
          </a:bodyPr>
          <a:p>
            <a:pPr lvl="0" algn="l">
              <a:lnSpc>
                <a:spcPct val="120000"/>
              </a:lnSpc>
              <a:buClrTx/>
              <a:buSzTx/>
              <a:buFontTx/>
            </a:pPr>
            <a:r>
              <a:rPr lang="en-US" altLang="zh-CN" sz="1600" spc="100" dirty="0">
                <a:uFillTx/>
                <a:latin typeface="思源黑体 Normal" panose="020B0400000000000000" charset="-122"/>
                <a:ea typeface="思源黑体 Normal" panose="020B0400000000000000" charset="-122"/>
                <a:sym typeface="+mn-ea"/>
              </a:rPr>
              <a:t>办学条件充足的</a:t>
            </a:r>
            <a:r>
              <a:rPr lang="en-US" altLang="zh-CN" sz="1600" u="sng" spc="100" dirty="0">
                <a:solidFill>
                  <a:srgbClr val="C00000"/>
                </a:solidFill>
                <a:uFillTx/>
                <a:latin typeface="思源黑体 Normal" panose="020B0400000000000000" charset="-122"/>
                <a:ea typeface="思源黑体 Normal" panose="020B0400000000000000" charset="-122"/>
                <a:sym typeface="+mn-ea"/>
              </a:rPr>
              <a:t>校</a:t>
            </a:r>
            <a:r>
              <a:rPr lang="en-US" altLang="zh-CN" sz="1600" u="sng" spc="100" dirty="0">
                <a:solidFill>
                  <a:srgbClr val="C00000"/>
                </a:solidFill>
                <a:uFillTx/>
                <a:latin typeface="思源黑体 Normal" panose="020B0400000000000000" charset="-122"/>
                <a:ea typeface="思源黑体 Normal" panose="020B0400000000000000" charset="-122"/>
                <a:sym typeface="+mn-ea"/>
              </a:rPr>
              <a:t>园</a:t>
            </a:r>
            <a:r>
              <a:rPr lang="en-US" altLang="zh-CN" sz="1600" u="sng" spc="100" dirty="0">
                <a:solidFill>
                  <a:srgbClr val="C00000"/>
                </a:solidFill>
                <a:uFillTx/>
                <a:latin typeface="思源黑体 Normal" panose="020B0400000000000000" charset="-122"/>
                <a:ea typeface="思源黑体 Normal" panose="020B0400000000000000" charset="-122"/>
                <a:sym typeface="+mn-ea"/>
              </a:rPr>
              <a:t>学习和生活环境</a:t>
            </a:r>
            <a:endParaRPr lang="en-US" altLang="zh-CN" sz="1600" spc="100" dirty="0">
              <a:uFillTx/>
              <a:latin typeface="思源黑体 Normal" panose="020B0400000000000000" charset="-122"/>
              <a:ea typeface="思源黑体 Normal" panose="020B0400000000000000" charset="-122"/>
              <a:sym typeface="+mn-ea"/>
            </a:endParaRPr>
          </a:p>
        </p:txBody>
      </p:sp>
      <p:grpSp>
        <p:nvGrpSpPr>
          <p:cNvPr id="116" name="işľïḍe"/>
          <p:cNvGrpSpPr/>
          <p:nvPr/>
        </p:nvGrpSpPr>
        <p:grpSpPr>
          <a:xfrm rot="0">
            <a:off x="3692525" y="4991735"/>
            <a:ext cx="567690" cy="520700"/>
            <a:chOff x="3593368" y="4870774"/>
            <a:chExt cx="567632" cy="520849"/>
          </a:xfrm>
        </p:grpSpPr>
        <p:sp>
          <p:nvSpPr>
            <p:cNvPr id="47" name="iṩ1ïḍe"/>
            <p:cNvSpPr/>
            <p:nvPr/>
          </p:nvSpPr>
          <p:spPr>
            <a:xfrm>
              <a:off x="3593368" y="4918125"/>
              <a:ext cx="567632" cy="47349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p>
              <a:pPr algn="ctr"/>
            </a:p>
          </p:txBody>
        </p:sp>
        <p:sp>
          <p:nvSpPr>
            <p:cNvPr id="48" name="iṩ1iḋé"/>
            <p:cNvSpPr/>
            <p:nvPr/>
          </p:nvSpPr>
          <p:spPr>
            <a:xfrm>
              <a:off x="3593368" y="4870774"/>
              <a:ext cx="567632" cy="4734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p>
              <a:pPr algn="ctr"/>
              <a:r>
                <a:rPr lang="en-US"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06</a:t>
              </a:r>
              <a:endParaRPr lang="en-US" b="1" dirty="0">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sp>
        <p:nvSpPr>
          <p:cNvPr id="30" name="iśļïďê"/>
          <p:cNvSpPr txBox="1"/>
          <p:nvPr/>
        </p:nvSpPr>
        <p:spPr>
          <a:xfrm>
            <a:off x="4323080" y="4899660"/>
            <a:ext cx="2350135" cy="570230"/>
          </a:xfrm>
          <a:prstGeom prst="rect">
            <a:avLst/>
          </a:prstGeom>
        </p:spPr>
        <p:txBody>
          <a:bodyPr vert="horz" wrap="square" lIns="90000" tIns="46800" rIns="90000" bIns="46800" anchor="t" anchorCtr="0">
            <a:noAutofit/>
          </a:bodyPr>
          <a:p>
            <a:pPr lvl="0" algn="l">
              <a:lnSpc>
                <a:spcPct val="120000"/>
              </a:lnSpc>
              <a:buClrTx/>
              <a:buSzTx/>
              <a:buFontTx/>
            </a:pPr>
            <a:r>
              <a:rPr lang="en-US" altLang="zh-CN" sz="1600" spc="100" dirty="0">
                <a:uFillTx/>
                <a:latin typeface="思源黑体 Normal" panose="020B0400000000000000" charset="-122"/>
                <a:ea typeface="思源黑体 Normal" panose="020B0400000000000000" charset="-122"/>
                <a:sym typeface="+mn-ea"/>
              </a:rPr>
              <a:t>充满活力、积极向上、永不言弃的</a:t>
            </a:r>
            <a:r>
              <a:rPr lang="en-US" altLang="zh-CN" sz="1600" u="sng" spc="100" dirty="0">
                <a:solidFill>
                  <a:srgbClr val="C00000"/>
                </a:solidFill>
                <a:uFillTx/>
                <a:latin typeface="思源黑体 Normal" panose="020B0400000000000000" charset="-122"/>
                <a:ea typeface="思源黑体 Normal" panose="020B0400000000000000" charset="-122"/>
                <a:sym typeface="+mn-ea"/>
              </a:rPr>
              <a:t>青年</a:t>
            </a:r>
            <a:endParaRPr lang="en-US" altLang="zh-CN" sz="1600" u="sng" spc="100" dirty="0">
              <a:solidFill>
                <a:srgbClr val="C00000"/>
              </a:solidFill>
              <a:uFillTx/>
              <a:latin typeface="思源黑体 Normal" panose="020B0400000000000000" charset="-122"/>
              <a:ea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PA" val="v4.3.3"/>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2"/>
  <p:tag name="KSO_WM_UNIT_ID" val="diagram20200583_1*i*2"/>
  <p:tag name="KSO_WM_TEMPLATE_CATEGORY" val="diagram"/>
  <p:tag name="KSO_WM_TEMPLATE_INDEX" val="20200583"/>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11.xml><?xml version="1.0" encoding="utf-8"?>
<p:tagLst xmlns:p="http://schemas.openxmlformats.org/presentationml/2006/main">
  <p:tag name="PA" val="v4.3.3"/>
</p:tagLst>
</file>

<file path=ppt/tags/tag12.xml><?xml version="1.0" encoding="utf-8"?>
<p:tagLst xmlns:p="http://schemas.openxmlformats.org/presentationml/2006/main">
  <p:tag name="KSO_WM_TEMPLATE_CATEGORY" val="diagram"/>
  <p:tag name="KSO_WM_TEMPLATE_INDEX" val="20187776"/>
  <p:tag name="KSO_WM_UNIT_TYPE" val="n_h_h_i"/>
  <p:tag name="KSO_WM_UNIT_INDEX" val="1_2_1_1"/>
  <p:tag name="KSO_WM_UNIT_ID" val="diagram20187776_3*n_h_h_i*1_2_1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TEMPLATE_CATEGORY" val="diagram"/>
  <p:tag name="KSO_WM_TEMPLATE_INDEX" val="20187776"/>
  <p:tag name="KSO_WM_UNIT_TYPE" val="n_h_h_i"/>
  <p:tag name="KSO_WM_UNIT_INDEX" val="1_2_2_1"/>
  <p:tag name="KSO_WM_UNIT_ID" val="diagram20187776_3*n_h_h_i*1_2_2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TEMPLATE_CATEGORY" val="diagram"/>
  <p:tag name="KSO_WM_TEMPLATE_INDEX" val="20187776"/>
  <p:tag name="KSO_WM_UNIT_TYPE" val="n_h_h_i"/>
  <p:tag name="KSO_WM_UNIT_INDEX" val="1_2_3_2"/>
  <p:tag name="KSO_WM_UNIT_ID" val="diagram20187776_3*n_h_h_i*1_2_3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2"/>
  <p:tag name="KSO_WM_UNIT_TEXT_FILL_TYPE" val="1"/>
  <p:tag name="KSO_WM_UNIT_USESOURCEFORMAT_APPLY" val="1"/>
</p:tagLst>
</file>

<file path=ppt/tags/tag15.xml><?xml version="1.0" encoding="utf-8"?>
<p:tagLst xmlns:p="http://schemas.openxmlformats.org/presentationml/2006/main">
  <p:tag name="KSO_WM_TEMPLATE_CATEGORY" val="diagram"/>
  <p:tag name="KSO_WM_TEMPLATE_INDEX" val="20187776"/>
  <p:tag name="KSO_WM_UNIT_TYPE" val="n_h_h_i"/>
  <p:tag name="KSO_WM_UNIT_INDEX" val="1_2_4_1"/>
  <p:tag name="KSO_WM_UNIT_ID" val="diagram20187776_3*n_h_h_i*1_2_4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2"/>
  <p:tag name="KSO_WM_UNIT_TEXT_FILL_TYPE" val="1"/>
  <p:tag name="KSO_WM_UNIT_USESOURCEFORMAT_APPLY" val="1"/>
</p:tagLst>
</file>

<file path=ppt/tags/tag16.xml><?xml version="1.0" encoding="utf-8"?>
<p:tagLst xmlns:p="http://schemas.openxmlformats.org/presentationml/2006/main">
  <p:tag name="KSO_WM_TEMPLATE_CATEGORY" val="diagram"/>
  <p:tag name="KSO_WM_TEMPLATE_INDEX" val="20187776"/>
  <p:tag name="KSO_WM_UNIT_TYPE" val="n_i"/>
  <p:tag name="KSO_WM_UNIT_INDEX" val="1_2"/>
  <p:tag name="KSO_WM_UNIT_ID" val="diagram20187776_3*n_i*1_2"/>
  <p:tag name="KSO_WM_UNIT_LAYERLEVEL" val="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TEMPLATE_CATEGORY" val="diagram"/>
  <p:tag name="KSO_WM_TEMPLATE_INDEX" val="20187776"/>
  <p:tag name="KSO_WM_UNIT_TYPE" val="n_i"/>
  <p:tag name="KSO_WM_UNIT_INDEX" val="1_1"/>
  <p:tag name="KSO_WM_UNIT_ID" val="diagram20187776_3*n_i*1_1"/>
  <p:tag name="KSO_WM_UNIT_LAYERLEVEL" val="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18.xml><?xml version="1.0" encoding="utf-8"?>
<p:tagLst xmlns:p="http://schemas.openxmlformats.org/presentationml/2006/main">
  <p:tag name="KSO_WM_TEMPLATE_CATEGORY" val="diagram"/>
  <p:tag name="KSO_WM_TEMPLATE_INDEX" val="20187776"/>
  <p:tag name="KSO_WM_UNIT_TYPE" val="n_h_i"/>
  <p:tag name="KSO_WM_UNIT_INDEX" val="1_1_1"/>
  <p:tag name="KSO_WM_UNIT_ID" val="diagram20187776_3*n_h_i*1_1_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2"/>
  <p:tag name="KSO_WM_UNIT_TEXT_FILL_TYPE" val="1"/>
  <p:tag name="KSO_WM_UNIT_USESOURCEFORMAT_APPLY" val="1"/>
</p:tagLst>
</file>

<file path=ppt/tags/tag19.xml><?xml version="1.0" encoding="utf-8"?>
<p:tagLst xmlns:p="http://schemas.openxmlformats.org/presentationml/2006/main">
  <p:tag name="KSO_WM_TEMPLATE_CATEGORY" val="diagram"/>
  <p:tag name="KSO_WM_TEMPLATE_INDEX" val="20187776"/>
  <p:tag name="KSO_WM_UNIT_TYPE" val="n_h_h_f"/>
  <p:tag name="KSO_WM_UNIT_INDEX" val="1_2_1_1"/>
  <p:tag name="KSO_WM_UNIT_ID" val="diagram20187776_3*n_h_h_f*1_2_1_1"/>
  <p:tag name="KSO_WM_UNIT_LAYERLEVEL" val="1_1_1_1"/>
  <p:tag name="KSO_WM_UNIT_VALUE" val="48"/>
  <p:tag name="KSO_WM_UNIT_HIGHLIGHT" val="0"/>
  <p:tag name="KSO_WM_UNIT_COMPATIBLE" val="0"/>
  <p:tag name="KSO_WM_BEAUTIFY_FLAG" val="#wm#"/>
  <p:tag name="KSO_WM_TAG_VERSION" val="1.0"/>
  <p:tag name="KSO_WM_DIAGRAM_GROUP_CODE" val="n1-1"/>
  <p:tag name="KSO_WM_UNIT_PRESET_TEXT" val="单击此处添加文本"/>
  <p:tag name="KSO_WM_UNIT_DIAGRAM_ISNUMVISUAL" val="0"/>
  <p:tag name="KSO_WM_UNIT_DIAGRAM_ISREFERUNIT" val="0"/>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PA" val="v4.3.3"/>
</p:tagLst>
</file>

<file path=ppt/tags/tag20.xml><?xml version="1.0" encoding="utf-8"?>
<p:tagLst xmlns:p="http://schemas.openxmlformats.org/presentationml/2006/main">
  <p:tag name="KSO_WM_TEMPLATE_CATEGORY" val="diagram"/>
  <p:tag name="KSO_WM_TEMPLATE_INDEX" val="20187776"/>
  <p:tag name="KSO_WM_UNIT_TYPE" val="n_h_h_f"/>
  <p:tag name="KSO_WM_UNIT_INDEX" val="1_2_2_1"/>
  <p:tag name="KSO_WM_UNIT_ID" val="diagram20187776_3*n_h_h_f*1_2_2_1"/>
  <p:tag name="KSO_WM_UNIT_LAYERLEVEL" val="1_1_1_1"/>
  <p:tag name="KSO_WM_UNIT_VALUE" val="48"/>
  <p:tag name="KSO_WM_UNIT_HIGHLIGHT" val="0"/>
  <p:tag name="KSO_WM_UNIT_COMPATIBLE" val="0"/>
  <p:tag name="KSO_WM_BEAUTIFY_FLAG" val="#wm#"/>
  <p:tag name="KSO_WM_TAG_VERSION" val="1.0"/>
  <p:tag name="KSO_WM_DIAGRAM_GROUP_CODE" val="n1-1"/>
  <p:tag name="KSO_WM_UNIT_PRESET_TEXT" val="单击此处添加文本"/>
  <p:tag name="KSO_WM_UNIT_DIAGRAM_ISNUMVISUAL" val="0"/>
  <p:tag name="KSO_WM_UNIT_DIAGRAM_ISREFERUNIT" val="0"/>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TEMPLATE_CATEGORY" val="diagram"/>
  <p:tag name="KSO_WM_TEMPLATE_INDEX" val="20187776"/>
  <p:tag name="KSO_WM_UNIT_TYPE" val="n_h_h_f"/>
  <p:tag name="KSO_WM_UNIT_INDEX" val="1_2_3_1"/>
  <p:tag name="KSO_WM_UNIT_ID" val="diagram20187776_3*n_h_h_f*1_2_3_1"/>
  <p:tag name="KSO_WM_UNIT_LAYERLEVEL" val="1_1_1_1"/>
  <p:tag name="KSO_WM_UNIT_VALUE" val="48"/>
  <p:tag name="KSO_WM_UNIT_HIGHLIGHT" val="0"/>
  <p:tag name="KSO_WM_UNIT_COMPATIBLE" val="0"/>
  <p:tag name="KSO_WM_BEAUTIFY_FLAG" val="#wm#"/>
  <p:tag name="KSO_WM_TAG_VERSION" val="1.0"/>
  <p:tag name="KSO_WM_DIAGRAM_GROUP_CODE" val="n1-1"/>
  <p:tag name="KSO_WM_UNIT_PRESET_TEXT" val="单击此处添加文本"/>
  <p:tag name="KSO_WM_UNIT_DIAGRAM_ISNUMVISUAL" val="0"/>
  <p:tag name="KSO_WM_UNIT_DIAGRAM_ISREFERUNIT" val="0"/>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TEMPLATE_CATEGORY" val="diagram"/>
  <p:tag name="KSO_WM_TEMPLATE_INDEX" val="20187776"/>
  <p:tag name="KSO_WM_UNIT_TYPE" val="n_h_h_f"/>
  <p:tag name="KSO_WM_UNIT_INDEX" val="1_2_4_1"/>
  <p:tag name="KSO_WM_UNIT_ID" val="diagram20187776_3*n_h_h_f*1_2_4_1"/>
  <p:tag name="KSO_WM_UNIT_LAYERLEVEL" val="1_1_1_1"/>
  <p:tag name="KSO_WM_UNIT_VALUE" val="48"/>
  <p:tag name="KSO_WM_UNIT_HIGHLIGHT" val="0"/>
  <p:tag name="KSO_WM_UNIT_COMPATIBLE" val="0"/>
  <p:tag name="KSO_WM_BEAUTIFY_FLAG" val="#wm#"/>
  <p:tag name="KSO_WM_TAG_VERSION" val="1.0"/>
  <p:tag name="KSO_WM_DIAGRAM_GROUP_CODE" val="n1-1"/>
  <p:tag name="KSO_WM_UNIT_PRESET_TEXT" val="单击此处添加文本"/>
  <p:tag name="KSO_WM_UNIT_DIAGRAM_ISNUMVISUAL" val="0"/>
  <p:tag name="KSO_WM_UNIT_DIAGRAM_ISREFERUNIT" val="0"/>
  <p:tag name="KSO_WM_UNIT_TEXT_FILL_FORE_SCHEMECOLOR_INDEX" val="13"/>
  <p:tag name="KSO_WM_UNIT_TEXT_FILL_TYPE" val="1"/>
  <p:tag name="KSO_WM_UNIT_USESOURCEFORMAT_APPLY" val="1"/>
</p:tagLst>
</file>

<file path=ppt/tags/tag23.xml><?xml version="1.0" encoding="utf-8"?>
<p:tagLst xmlns:p="http://schemas.openxmlformats.org/presentationml/2006/main">
  <p:tag name="KSO_WM_TEMPLATE_CATEGORY" val="diagram"/>
  <p:tag name="KSO_WM_TEMPLATE_INDEX" val="20187776"/>
  <p:tag name="KSO_WM_UNIT_TYPE" val="n_h_h_i"/>
  <p:tag name="KSO_WM_UNIT_INDEX" val="1_2_1_2"/>
  <p:tag name="KSO_WM_UNIT_ID" val="diagram20187776_3*n_h_h_i*1_2_1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24.xml><?xml version="1.0" encoding="utf-8"?>
<p:tagLst xmlns:p="http://schemas.openxmlformats.org/presentationml/2006/main">
  <p:tag name="KSO_WM_TEMPLATE_CATEGORY" val="diagram"/>
  <p:tag name="KSO_WM_TEMPLATE_INDEX" val="20187776"/>
  <p:tag name="KSO_WM_UNIT_TYPE" val="n_h_h_i"/>
  <p:tag name="KSO_WM_UNIT_INDEX" val="1_2_2_2"/>
  <p:tag name="KSO_WM_UNIT_ID" val="diagram20187776_3*n_h_h_i*1_2_2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25.xml><?xml version="1.0" encoding="utf-8"?>
<p:tagLst xmlns:p="http://schemas.openxmlformats.org/presentationml/2006/main">
  <p:tag name="KSO_WM_TEMPLATE_CATEGORY" val="diagram"/>
  <p:tag name="KSO_WM_TEMPLATE_INDEX" val="20187776"/>
  <p:tag name="KSO_WM_UNIT_TYPE" val="n_h_h_i"/>
  <p:tag name="KSO_WM_UNIT_INDEX" val="1_2_3_3"/>
  <p:tag name="KSO_WM_UNIT_ID" val="diagram20187776_3*n_h_h_i*1_2_3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26.xml><?xml version="1.0" encoding="utf-8"?>
<p:tagLst xmlns:p="http://schemas.openxmlformats.org/presentationml/2006/main">
  <p:tag name="KSO_WM_TEMPLATE_CATEGORY" val="diagram"/>
  <p:tag name="KSO_WM_TEMPLATE_INDEX" val="20187776"/>
  <p:tag name="KSO_WM_UNIT_TYPE" val="n_h_h_i"/>
  <p:tag name="KSO_WM_UNIT_INDEX" val="1_2_4_2"/>
  <p:tag name="KSO_WM_UNIT_ID" val="diagram20187776_3*n_h_h_i*1_2_4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27.xml><?xml version="1.0" encoding="utf-8"?>
<p:tagLst xmlns:p="http://schemas.openxmlformats.org/presentationml/2006/main">
  <p:tag name="KSO_WM_TEMPLATE_CATEGORY" val="diagram"/>
  <p:tag name="KSO_WM_TEMPLATE_INDEX" val="20187776"/>
  <p:tag name="KSO_WM_UNIT_TYPE" val="n_h_h_i"/>
  <p:tag name="KSO_WM_UNIT_INDEX" val="1_2_2_3"/>
  <p:tag name="KSO_WM_UNIT_ID" val="diagram20187776_3*n_h_h_i*1_2_2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TEMPLATE_CATEGORY" val="diagram"/>
  <p:tag name="KSO_WM_TEMPLATE_INDEX" val="20187776"/>
  <p:tag name="KSO_WM_UNIT_TYPE" val="n_h_h_i"/>
  <p:tag name="KSO_WM_UNIT_INDEX" val="1_2_1_3"/>
  <p:tag name="KSO_WM_UNIT_ID" val="diagram20187776_3*n_h_h_i*1_2_1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29.xml><?xml version="1.0" encoding="utf-8"?>
<p:tagLst xmlns:p="http://schemas.openxmlformats.org/presentationml/2006/main">
  <p:tag name="KSO_WM_TEMPLATE_CATEGORY" val="diagram"/>
  <p:tag name="KSO_WM_TEMPLATE_INDEX" val="20187776"/>
  <p:tag name="KSO_WM_UNIT_TYPE" val="n_h_h_i"/>
  <p:tag name="KSO_WM_UNIT_INDEX" val="1_2_4_3"/>
  <p:tag name="KSO_WM_UNIT_ID" val="diagram20187776_3*n_h_h_i*1_2_4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ISLIDE.VECTOR" val="#220373;"/>
</p:tagLst>
</file>

<file path=ppt/tags/tag30.xml><?xml version="1.0" encoding="utf-8"?>
<p:tagLst xmlns:p="http://schemas.openxmlformats.org/presentationml/2006/main">
  <p:tag name="KSO_WM_TEMPLATE_CATEGORY" val="diagram"/>
  <p:tag name="KSO_WM_TEMPLATE_INDEX" val="20187776"/>
  <p:tag name="KSO_WM_UNIT_TYPE" val="n_h_h_i"/>
  <p:tag name="KSO_WM_UNIT_INDEX" val="1_2_3_1"/>
  <p:tag name="KSO_WM_UNIT_ID" val="diagram20187776_3*n_h_h_i*1_2_3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31.xml><?xml version="1.0" encoding="utf-8"?>
<p:tagLst xmlns:p="http://schemas.openxmlformats.org/presentationml/2006/main">
  <p:tag name="PA" val="v4.3.3"/>
</p:tagLst>
</file>

<file path=ppt/tags/tag32.xml><?xml version="1.0" encoding="utf-8"?>
<p:tagLst xmlns:p="http://schemas.openxmlformats.org/presentationml/2006/main">
  <p:tag name="PA" val="v4.3.3"/>
</p:tagLst>
</file>

<file path=ppt/tags/tag33.xml><?xml version="1.0" encoding="utf-8"?>
<p:tagLst xmlns:p="http://schemas.openxmlformats.org/presentationml/2006/main">
  <p:tag name="PA" val="v4.3.3"/>
</p:tagLst>
</file>

<file path=ppt/tags/tag34.xml><?xml version="1.0" encoding="utf-8"?>
<p:tagLst xmlns:p="http://schemas.openxmlformats.org/presentationml/2006/main">
  <p:tag name="ISLIDE.VECTOR" val="#569073;#569068;"/>
</p:tagLst>
</file>

<file path=ppt/tags/tag35.xml><?xml version="1.0" encoding="utf-8"?>
<p:tagLst xmlns:p="http://schemas.openxmlformats.org/presentationml/2006/main">
  <p:tag name="PA" val="v4.3.3"/>
</p:tagLst>
</file>

<file path=ppt/tags/tag36.xml><?xml version="1.0" encoding="utf-8"?>
<p:tagLst xmlns:p="http://schemas.openxmlformats.org/presentationml/2006/main">
  <p:tag name="PA" val="v4.3.3"/>
</p:tagLst>
</file>

<file path=ppt/tags/tag37.xml><?xml version="1.0" encoding="utf-8"?>
<p:tagLst xmlns:p="http://schemas.openxmlformats.org/presentationml/2006/main">
  <p:tag name="PA" val="v4.3.3"/>
</p:tagLst>
</file>

<file path=ppt/tags/tag38.xml><?xml version="1.0" encoding="utf-8"?>
<p:tagLst xmlns:p="http://schemas.openxmlformats.org/presentationml/2006/main">
  <p:tag name="PA" val="v4.3.3"/>
</p:tagLst>
</file>

<file path=ppt/tags/tag39.xml><?xml version="1.0" encoding="utf-8"?>
<p:tagLst xmlns:p="http://schemas.openxmlformats.org/presentationml/2006/main">
  <p:tag name="PA" val="v4.3.3"/>
</p:tagLst>
</file>

<file path=ppt/tags/tag4.xml><?xml version="1.0" encoding="utf-8"?>
<p:tagLst xmlns:p="http://schemas.openxmlformats.org/presentationml/2006/main">
  <p:tag name="ISLIDE.VECTOR" val="#569073;#569068;"/>
</p:tagLst>
</file>

<file path=ppt/tags/tag40.xml><?xml version="1.0" encoding="utf-8"?>
<p:tagLst xmlns:p="http://schemas.openxmlformats.org/presentationml/2006/main">
  <p:tag name="PA" val="v4.3.3"/>
</p:tagLst>
</file>

<file path=ppt/tags/tag41.xml><?xml version="1.0" encoding="utf-8"?>
<p:tagLst xmlns:p="http://schemas.openxmlformats.org/presentationml/2006/main">
  <p:tag name="PA" val="v4.3.3"/>
</p:tagLst>
</file>

<file path=ppt/tags/tag42.xml><?xml version="1.0" encoding="utf-8"?>
<p:tagLst xmlns:p="http://schemas.openxmlformats.org/presentationml/2006/main">
  <p:tag name="PA" val="v4.3.3"/>
</p:tagLst>
</file>

<file path=ppt/tags/tag43.xml><?xml version="1.0" encoding="utf-8"?>
<p:tagLst xmlns:p="http://schemas.openxmlformats.org/presentationml/2006/main">
  <p:tag name="PA" val="v4.3.3"/>
</p:tagLst>
</file>

<file path=ppt/tags/tag44.xml><?xml version="1.0" encoding="utf-8"?>
<p:tagLst xmlns:p="http://schemas.openxmlformats.org/presentationml/2006/main">
  <p:tag name="PA" val="v4.3.3"/>
</p:tagLst>
</file>

<file path=ppt/tags/tag45.xml><?xml version="1.0" encoding="utf-8"?>
<p:tagLst xmlns:p="http://schemas.openxmlformats.org/presentationml/2006/main">
  <p:tag name="PA" val="v4.3.3"/>
</p:tagLst>
</file>

<file path=ppt/tags/tag46.xml><?xml version="1.0" encoding="utf-8"?>
<p:tagLst xmlns:p="http://schemas.openxmlformats.org/presentationml/2006/main">
  <p:tag name="ISLIDE.VECTOR" val="#569073;#569068;"/>
</p:tagLst>
</file>

<file path=ppt/tags/tag47.xml><?xml version="1.0" encoding="utf-8"?>
<p:tagLst xmlns:p="http://schemas.openxmlformats.org/presentationml/2006/main">
  <p:tag name="PA" val="v4.3.3"/>
</p:tagLst>
</file>

<file path=ppt/tags/tag48.xml><?xml version="1.0" encoding="utf-8"?>
<p:tagLst xmlns:p="http://schemas.openxmlformats.org/presentationml/2006/main">
  <p:tag name="KSO_WM_TEMPLATE_CATEGORY" val="diagram"/>
  <p:tag name="KSO_WM_TEMPLATE_INDEX" val="20187900"/>
  <p:tag name="KSO_WM_UNIT_TYPE" val="q_i"/>
  <p:tag name="KSO_WM_UNIT_INDEX" val="1_10"/>
  <p:tag name="KSO_WM_UNIT_ID" val="diagram20187900_3*q_i*1_10"/>
  <p:tag name="KSO_WM_UNIT_LAYERLEVEL" val="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_BRIGHTNESS" val="0.8"/>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9.xml><?xml version="1.0" encoding="utf-8"?>
<p:tagLst xmlns:p="http://schemas.openxmlformats.org/presentationml/2006/main">
  <p:tag name="KSO_WM_TEMPLATE_CATEGORY" val="diagram"/>
  <p:tag name="KSO_WM_TEMPLATE_INDEX" val="20187900"/>
  <p:tag name="KSO_WM_UNIT_TYPE" val="q_i"/>
  <p:tag name="KSO_WM_UNIT_INDEX" val="1_4"/>
  <p:tag name="KSO_WM_UNIT_ID" val="diagram20187900_3*q_i*1_4"/>
  <p:tag name="KSO_WM_UNIT_LAYERLEVEL" val="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_BRIGHTNESS" val="0.8"/>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xml><?xml version="1.0" encoding="utf-8"?>
<p:tagLst xmlns:p="http://schemas.openxmlformats.org/presentationml/2006/main">
  <p:tag name="PA" val="v4.3.3"/>
</p:tagLst>
</file>

<file path=ppt/tags/tag50.xml><?xml version="1.0" encoding="utf-8"?>
<p:tagLst xmlns:p="http://schemas.openxmlformats.org/presentationml/2006/main">
  <p:tag name="KSO_WM_TEMPLATE_CATEGORY" val="diagram"/>
  <p:tag name="KSO_WM_TEMPLATE_INDEX" val="20187900"/>
  <p:tag name="KSO_WM_UNIT_TYPE" val="q_i"/>
  <p:tag name="KSO_WM_UNIT_INDEX" val="1_3"/>
  <p:tag name="KSO_WM_UNIT_ID" val="diagram20187900_3*q_i*1_3"/>
  <p:tag name="KSO_WM_UNIT_LAYERLEVEL" val="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_BRIGHTNESS" val="-0.25"/>
  <p:tag name="KSO_WM_UNIT_FILL_FORE_SCHEMECOLOR_INDEX" val="14"/>
  <p:tag name="KSO_WM_UNIT_FILL_TYPE" val="1"/>
  <p:tag name="KSO_WM_UNIT_LINE_FORE_SCHEMECOLOR_INDEX_BRIGHTNESS" val="0.8"/>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51.xml><?xml version="1.0" encoding="utf-8"?>
<p:tagLst xmlns:p="http://schemas.openxmlformats.org/presentationml/2006/main">
  <p:tag name="KSO_WM_TEMPLATE_CATEGORY" val="diagram"/>
  <p:tag name="KSO_WM_TEMPLATE_INDEX" val="20187900"/>
  <p:tag name="KSO_WM_UNIT_TYPE" val="q_i"/>
  <p:tag name="KSO_WM_UNIT_INDEX" val="1_2"/>
  <p:tag name="KSO_WM_UNIT_ID" val="diagram20187900_3*q_i*1_2"/>
  <p:tag name="KSO_WM_UNIT_LAYERLEVEL" val="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2.xml><?xml version="1.0" encoding="utf-8"?>
<p:tagLst xmlns:p="http://schemas.openxmlformats.org/presentationml/2006/main">
  <p:tag name="KSO_WM_TEMPLATE_CATEGORY" val="diagram"/>
  <p:tag name="KSO_WM_TEMPLATE_INDEX" val="20187900"/>
  <p:tag name="KSO_WM_UNIT_TYPE" val="q_h_i"/>
  <p:tag name="KSO_WM_UNIT_INDEX" val="1_3_2"/>
  <p:tag name="KSO_WM_UNIT_ID" val="diagram20187900_3*q_h_i*1_3_2"/>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7"/>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53.xml><?xml version="1.0" encoding="utf-8"?>
<p:tagLst xmlns:p="http://schemas.openxmlformats.org/presentationml/2006/main">
  <p:tag name="KSO_WM_TEMPLATE_CATEGORY" val="diagram"/>
  <p:tag name="KSO_WM_TEMPLATE_INDEX" val="20187900"/>
  <p:tag name="KSO_WM_UNIT_TYPE" val="q_h_i"/>
  <p:tag name="KSO_WM_UNIT_INDEX" val="1_3_1"/>
  <p:tag name="KSO_WM_UNIT_ID" val="diagram20187900_3*q_h_i*1_3_1"/>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4.xml><?xml version="1.0" encoding="utf-8"?>
<p:tagLst xmlns:p="http://schemas.openxmlformats.org/presentationml/2006/main">
  <p:tag name="KSO_WM_TEMPLATE_CATEGORY" val="diagram"/>
  <p:tag name="KSO_WM_TEMPLATE_INDEX" val="20187900"/>
  <p:tag name="KSO_WM_UNIT_TYPE" val="q_h_f"/>
  <p:tag name="KSO_WM_UNIT_INDEX" val="1_3_1"/>
  <p:tag name="KSO_WM_UNIT_ID" val="diagram20187900_3*q_h_f*1_3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_BRIGHTNESS" val="0"/>
  <p:tag name="KSO_WM_UNIT_TEXT_FILL_FORE_SCHEMECOLOR_INDEX" val="13"/>
  <p:tag name="KSO_WM_UNIT_TEXT_FILL_TYPE" val="1"/>
  <p:tag name="KSO_WM_UNIT_USESOURCEFORMAT_APPLY" val="1"/>
</p:tagLst>
</file>

<file path=ppt/tags/tag55.xml><?xml version="1.0" encoding="utf-8"?>
<p:tagLst xmlns:p="http://schemas.openxmlformats.org/presentationml/2006/main">
  <p:tag name="KSO_WM_TEMPLATE_CATEGORY" val="diagram"/>
  <p:tag name="KSO_WM_TEMPLATE_INDEX" val="20187900"/>
  <p:tag name="KSO_WM_UNIT_TYPE" val="q_h_i"/>
  <p:tag name="KSO_WM_UNIT_INDEX" val="1_2_2"/>
  <p:tag name="KSO_WM_UNIT_ID" val="diagram20187900_3*q_h_i*1_2_2"/>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6"/>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56.xml><?xml version="1.0" encoding="utf-8"?>
<p:tagLst xmlns:p="http://schemas.openxmlformats.org/presentationml/2006/main">
  <p:tag name="KSO_WM_TEMPLATE_CATEGORY" val="diagram"/>
  <p:tag name="KSO_WM_TEMPLATE_INDEX" val="20187900"/>
  <p:tag name="KSO_WM_UNIT_TYPE" val="q_h_i"/>
  <p:tag name="KSO_WM_UNIT_INDEX" val="1_2_1"/>
  <p:tag name="KSO_WM_UNIT_ID" val="diagram20187900_3*q_h_i*1_2_1"/>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57.xml><?xml version="1.0" encoding="utf-8"?>
<p:tagLst xmlns:p="http://schemas.openxmlformats.org/presentationml/2006/main">
  <p:tag name="KSO_WM_TEMPLATE_CATEGORY" val="diagram"/>
  <p:tag name="KSO_WM_TEMPLATE_INDEX" val="20187900"/>
  <p:tag name="KSO_WM_UNIT_TYPE" val="q_h_f"/>
  <p:tag name="KSO_WM_UNIT_INDEX" val="1_2_1"/>
  <p:tag name="KSO_WM_UNIT_ID" val="diagram20187900_3*q_h_f*1_2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_BRIGHTNESS" val="0"/>
  <p:tag name="KSO_WM_UNIT_TEXT_FILL_FORE_SCHEMECOLOR_INDEX" val="13"/>
  <p:tag name="KSO_WM_UNIT_TEXT_FILL_TYPE" val="1"/>
  <p:tag name="KSO_WM_UNIT_USESOURCEFORMAT_APPLY" val="1"/>
</p:tagLst>
</file>

<file path=ppt/tags/tag58.xml><?xml version="1.0" encoding="utf-8"?>
<p:tagLst xmlns:p="http://schemas.openxmlformats.org/presentationml/2006/main">
  <p:tag name="KSO_WM_TEMPLATE_CATEGORY" val="diagram"/>
  <p:tag name="KSO_WM_TEMPLATE_INDEX" val="20187900"/>
  <p:tag name="KSO_WM_UNIT_TYPE" val="q_h_i"/>
  <p:tag name="KSO_WM_UNIT_INDEX" val="1_1_2"/>
  <p:tag name="KSO_WM_UNIT_ID" val="diagram20187900_3*q_h_i*1_1_2"/>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8"/>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59.xml><?xml version="1.0" encoding="utf-8"?>
<p:tagLst xmlns:p="http://schemas.openxmlformats.org/presentationml/2006/main">
  <p:tag name="KSO_WM_TEMPLATE_CATEGORY" val="diagram"/>
  <p:tag name="KSO_WM_TEMPLATE_INDEX" val="20187900"/>
  <p:tag name="KSO_WM_UNIT_TYPE" val="q_h_i"/>
  <p:tag name="KSO_WM_UNIT_INDEX" val="1_1_1"/>
  <p:tag name="KSO_WM_UNIT_ID" val="diagram20187900_3*q_h_i*1_1_1"/>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ISLIDE.VECTOR" val="bbb0f581-8882-4131-bf4a-a2920839787f"/>
</p:tagLst>
</file>

<file path=ppt/tags/tag60.xml><?xml version="1.0" encoding="utf-8"?>
<p:tagLst xmlns:p="http://schemas.openxmlformats.org/presentationml/2006/main">
  <p:tag name="KSO_WM_TEMPLATE_CATEGORY" val="diagram"/>
  <p:tag name="KSO_WM_TEMPLATE_INDEX" val="20187900"/>
  <p:tag name="KSO_WM_UNIT_TYPE" val="q_h_f"/>
  <p:tag name="KSO_WM_UNIT_INDEX" val="1_1_1"/>
  <p:tag name="KSO_WM_UNIT_ID" val="diagram20187900_3*q_h_f*1_1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_BRIGHTNESS" val="0"/>
  <p:tag name="KSO_WM_UNIT_TEXT_FILL_FORE_SCHEMECOLOR_INDEX" val="13"/>
  <p:tag name="KSO_WM_UNIT_TEXT_FILL_TYPE" val="1"/>
  <p:tag name="KSO_WM_UNIT_USESOURCEFORMAT_APPLY" val="1"/>
</p:tagLst>
</file>

<file path=ppt/tags/tag61.xml><?xml version="1.0" encoding="utf-8"?>
<p:tagLst xmlns:p="http://schemas.openxmlformats.org/presentationml/2006/main">
  <p:tag name="KSO_WM_SLIDE_ITEM_CNT" val="3"/>
</p:tagLst>
</file>

<file path=ppt/tags/tag62.xml><?xml version="1.0" encoding="utf-8"?>
<p:tagLst xmlns:p="http://schemas.openxmlformats.org/presentationml/2006/main">
  <p:tag name="PA" val="v4.3.3"/>
</p:tagLst>
</file>

<file path=ppt/tags/tag63.xml><?xml version="1.0" encoding="utf-8"?>
<p:tagLst xmlns:p="http://schemas.openxmlformats.org/presentationml/2006/main">
  <p:tag name="ISLIDE.VECTOR" val="#217402;"/>
</p:tagLst>
</file>

<file path=ppt/tags/tag64.xml><?xml version="1.0" encoding="utf-8"?>
<p:tagLst xmlns:p="http://schemas.openxmlformats.org/presentationml/2006/main">
  <p:tag name="PA" val="v4.3.3"/>
</p:tagLst>
</file>

<file path=ppt/tags/tag65.xml><?xml version="1.0" encoding="utf-8"?>
<p:tagLst xmlns:p="http://schemas.openxmlformats.org/presentationml/2006/main">
  <p:tag name="PA" val="v4.3.3"/>
</p:tagLst>
</file>

<file path=ppt/tags/tag66.xml><?xml version="1.0" encoding="utf-8"?>
<p:tagLst xmlns:p="http://schemas.openxmlformats.org/presentationml/2006/main">
  <p:tag name="PA" val="v5.1.2"/>
</p:tagLst>
</file>

<file path=ppt/tags/tag67.xml><?xml version="1.0" encoding="utf-8"?>
<p:tagLst xmlns:p="http://schemas.openxmlformats.org/presentationml/2006/main">
  <p:tag name="PA" val="v5.1.2"/>
</p:tagLst>
</file>

<file path=ppt/tags/tag68.xml><?xml version="1.0" encoding="utf-8"?>
<p:tagLst xmlns:p="http://schemas.openxmlformats.org/presentationml/2006/main">
  <p:tag name="PA" val="v5.1.2"/>
</p:tagLst>
</file>

<file path=ppt/tags/tag69.xml><?xml version="1.0" encoding="utf-8"?>
<p:tagLst xmlns:p="http://schemas.openxmlformats.org/presentationml/2006/main">
  <p:tag name="PA" val="v4.3.3"/>
</p:tagLst>
</file>

<file path=ppt/tags/tag7.xml><?xml version="1.0" encoding="utf-8"?>
<p:tagLst xmlns:p="http://schemas.openxmlformats.org/presentationml/2006/main">
  <p:tag name="PA" val="v4.3.3"/>
</p:tagLst>
</file>

<file path=ppt/tags/tag70.xml><?xml version="1.0" encoding="utf-8"?>
<p:tagLst xmlns:p="http://schemas.openxmlformats.org/presentationml/2006/main">
  <p:tag name="PA" val="v4.3.3"/>
</p:tagLst>
</file>

<file path=ppt/tags/tag71.xml><?xml version="1.0" encoding="utf-8"?>
<p:tagLst xmlns:p="http://schemas.openxmlformats.org/presentationml/2006/main">
  <p:tag name="ISPRING_FIRST_PUBLISH" val="1"/>
  <p:tag name="ISPRING_PRESENTATION_TITLE" val="绿色职业生涯规划就业指导培训PPT模板"/>
</p:tagLst>
</file>

<file path=ppt/tags/tag8.xml><?xml version="1.0" encoding="utf-8"?>
<p:tagLst xmlns:p="http://schemas.openxmlformats.org/presentationml/2006/main">
  <p:tag name="PA" val="v4.3.3"/>
</p:tagLst>
</file>

<file path=ppt/tags/tag9.xml><?xml version="1.0" encoding="utf-8"?>
<p:tagLst xmlns:p="http://schemas.openxmlformats.org/presentationml/2006/main">
  <p:tag name="PA" val="v4.3.3"/>
</p:tagLst>
</file>

<file path=ppt/theme/theme1.xml><?xml version="1.0" encoding="utf-8"?>
<a:theme xmlns:a="http://schemas.openxmlformats.org/drawingml/2006/main" name="Office 主题">
  <a:themeElements>
    <a:clrScheme name="时尚混搭风">
      <a:dk1>
        <a:srgbClr val="000000"/>
      </a:dk1>
      <a:lt1>
        <a:srgbClr val="FFFFFF"/>
      </a:lt1>
      <a:dk2>
        <a:srgbClr val="5EA9C1"/>
      </a:dk2>
      <a:lt2>
        <a:srgbClr val="4E889C"/>
      </a:lt2>
      <a:accent1>
        <a:srgbClr val="3D6D84"/>
      </a:accent1>
      <a:accent2>
        <a:srgbClr val="243848"/>
      </a:accent2>
      <a:accent3>
        <a:srgbClr val="BDC7B7"/>
      </a:accent3>
      <a:accent4>
        <a:srgbClr val="9FC5BB"/>
      </a:accent4>
      <a:accent5>
        <a:srgbClr val="E18786"/>
      </a:accent5>
      <a:accent6>
        <a:srgbClr val="518C67"/>
      </a:accent6>
      <a:hlink>
        <a:srgbClr val="C6CBBB"/>
      </a:hlink>
      <a:folHlink>
        <a:srgbClr val="5799A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3008</Words>
  <Application>WPS 演示</Application>
  <PresentationFormat>宽屏</PresentationFormat>
  <Paragraphs>574</Paragraphs>
  <Slides>35</Slides>
  <Notes>21</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35</vt:i4>
      </vt:variant>
    </vt:vector>
  </HeadingPairs>
  <TitlesOfParts>
    <vt:vector size="60" baseType="lpstr">
      <vt:lpstr>Arial</vt:lpstr>
      <vt:lpstr>宋体</vt:lpstr>
      <vt:lpstr>Wingdings</vt:lpstr>
      <vt:lpstr>思源黑体 CN Normal</vt:lpstr>
      <vt:lpstr>Gill Sans</vt:lpstr>
      <vt:lpstr>思源黑体 Normal</vt:lpstr>
      <vt:lpstr>黑体</vt:lpstr>
      <vt:lpstr>方正书宋简体</vt:lpstr>
      <vt:lpstr>Gill Sans</vt:lpstr>
      <vt:lpstr>字魂59号-创粗黑</vt:lpstr>
      <vt:lpstr>微软雅黑</vt:lpstr>
      <vt:lpstr>字魂58号-创中黑</vt:lpstr>
      <vt:lpstr>Source Han Serif SC</vt:lpstr>
      <vt:lpstr>BatangChe</vt:lpstr>
      <vt:lpstr>Wingdings</vt:lpstr>
      <vt:lpstr>Calibri</vt:lpstr>
      <vt:lpstr>Segoe Print</vt:lpstr>
      <vt:lpstr>Calibri Light</vt:lpstr>
      <vt:lpstr>Arial Unicode MS</vt:lpstr>
      <vt:lpstr>Impact</vt:lpstr>
      <vt:lpstr>zihun70hao-lingyueheiti</vt:lpstr>
      <vt:lpstr>Kartika</vt:lpstr>
      <vt:lpstr>思源黑体 CN Normal</vt:lpstr>
      <vt:lpstr>Gulim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绿色职业生涯规划就业指导培训PPT模板</dc:title>
  <dc:creator>Dell</dc:creator>
  <cp:lastModifiedBy>小白的月亮</cp:lastModifiedBy>
  <cp:revision>95</cp:revision>
  <dcterms:created xsi:type="dcterms:W3CDTF">2020-07-07T02:46:00Z</dcterms:created>
  <dcterms:modified xsi:type="dcterms:W3CDTF">2021-09-06T01:30:54Z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FD3B4A1F2A5B4D35983A919A2CA74C71</vt:lpwstr>
  </property>
  <property fmtid="{D5CDD505-2E9C-101B-9397-08002B2CF9AE}" pid="3" name="KSOProductBuildVer">
    <vt:lpwstr>2052-11.1.0.10700</vt:lpwstr>
  </property>
</Properties>
</file>